
<file path=[Content_Types].xml><?xml version="1.0" encoding="utf-8"?>
<Types xmlns="http://schemas.openxmlformats.org/package/2006/content-types">
  <Default Extension="xml" ContentType="application/vnd.openxmlformats-package.core-properties+xml"/>
  <Default Extension="jpeg" ContentType="image/jpeg"/>
  <Default Extension="png" ContentType="image/png"/>
  <Default Extension="mp4" ContentType="video/mp4"/>
  <Default Extension="xlsx" ContentType="application/vnd.openxmlformats-officedocument.spreadsheetml.sheet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s/slide7.xml" ContentType="application/vnd.openxmlformats-officedocument.presentationml.slide+xml"/>
  <Override PartName="/ppt/slideLayouts/slideLayout2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7.xml" ContentType="application/vnd.openxmlformats-officedocument.presentationml.slideLayout+xml"/>
  <Override PartName="/ppt/theme/theme1.xml" ContentType="application/vnd.openxmlformats-officedocument.theme+xml"/>
  <Override PartName="/ppt/slideLayouts/slideLayout1.xml" ContentType="application/vnd.openxmlformats-officedocument.presentationml.slideLayout+xml"/>
  <Override PartName="/ppt/presProps.xml" ContentType="application/vnd.openxmlformats-officedocument.presentationml.presProps+xml"/>
  <Override PartName="/ppt/revisionInfo.xml" ContentType="application/vnd.ms-powerpoint.revisioninfo+xml"/>
  <Override PartName="/ppt/slides/slide2.xml" ContentType="application/vnd.openxmlformats-officedocument.presentationml.slide+xml"/>
  <Override PartName="/ppt/notesSlides/notesSlide1.xml" ContentType="application/vnd.openxmlformats-officedocument.presentationml.notesSlide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slides/slide6.xml" ContentType="application/vnd.openxmlformats-officedocument.presentationml.slide+xml"/>
  <Override PartName="/ppt/handoutMasters/handoutMaster1.xml" ContentType="application/vnd.openxmlformats-officedocument.presentationml.handoutMaster+xml"/>
  <Override PartName="/ppt/theme/theme3.xml" ContentType="application/vnd.openxmlformats-officedocument.theme+xml"/>
  <Override PartName="/ppt/changesInfos/changesInfo1.xml" ContentType="application/vnd.ms-powerpoint.changesinfo+xml"/>
  <Override PartName="/ppt/slides/slide1.xml" ContentType="application/vnd.openxmlformats-officedocument.presentationml.slide+xml"/>
  <Override PartName="/ppt/tableStyles.xml" ContentType="application/vnd.openxmlformats-officedocument.presentationml.tableStyles+xml"/>
  <Override PartName="/ppt/slides/slide5.xml" ContentType="application/vnd.openxmlformats-officedocument.presentationml.slide+xml"/>
  <Override PartName="/ppt/charts/chartEx1.xml" ContentType="application/vnd.ms-office.chartex+xml"/>
  <Override PartName="/ppt/charts/colors1.xml" ContentType="application/vnd.ms-office.chartcolorstyle+xml"/>
  <Override PartName="/ppt/charts/style1.xml" ContentType="application/vnd.ms-office.chartstyle+xml"/>
  <Override PartName="/ppt/slides/slide4.xml" ContentType="application/vnd.openxmlformats-officedocument.presentationml.slide+xml"/>
  <Override PartName="/ppt/slides/slide9.xml" ContentType="application/vnd.openxmlformats-officedocument.presentationml.slide+xml"/>
  <Override PartName="/ppt/slides/slide3.xml" ContentType="application/vnd.openxmlformats-officedocument.presentationml.slide+xml"/>
  <Override PartName="/ppt/slides/slide8.xml" ContentType="application/vnd.openxmlformats-officedocument.presentationml.slide+xml"/>
  <Override PartName="/ppt/viewProps.xml" ContentType="application/vnd.openxmlformats-officedocument.presentationml.viewProps+xml"/>
  <Override PartName="/docProps/app.xml" ContentType="application/vnd.openxmlformats-officedocument.extended-properties+xml"/>
</Types>
</file>

<file path=_rels/.rels>&#65279;<?xml version="1.0" encoding="utf-8"?><Relationships xmlns="http://schemas.openxmlformats.org/package/2006/relationships"><Relationship Type="http://schemas.openxmlformats.org/package/2006/relationships/metadata/core-properties" Target="/docProps/core.xml" Id="rId3" /><Relationship Type="http://schemas.openxmlformats.org/package/2006/relationships/metadata/thumbnail" Target="/docProps/thumbnail.jpeg" Id="rId2" /><Relationship Type="http://schemas.openxmlformats.org/officeDocument/2006/relationships/officeDocument" Target="/ppt/presentation.xml" Id="rId1" /><Relationship Type="http://schemas.openxmlformats.org/officeDocument/2006/relationships/extended-properties" Target="/docProps/app.xml" Id="rId4" /></Relationships>
</file>

<file path=ppt/presentation.xml><?xml version="1.0" encoding="utf-8"?>
<p:presentation xmlns:p15="http://schemas.microsoft.com/office/powerpoint/2012/main"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handoutMasterIdLst>
    <p:handoutMasterId r:id="rId12"/>
  </p:handoutMasterIdLst>
  <p:sldIdLst>
    <p:sldId id="256" r:id="rId2"/>
    <p:sldId id="257" r:id="rId3"/>
    <p:sldId id="258" r:id="rId4"/>
    <p:sldId id="264" r:id="rId5"/>
    <p:sldId id="262" r:id="rId6"/>
    <p:sldId id="263" r:id="rId7"/>
    <p:sldId id="265" r:id="rId8"/>
    <p:sldId id="266" r:id="rId9"/>
    <p:sldId id="267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0B43CC4-645C-44ED-9A0C-AE38EE4B9C1D}" v="89" dt="2024-12-05T17:54:38.16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2" autoAdjust="0"/>
    <p:restoredTop sz="93447" autoAdjust="0"/>
  </p:normalViewPr>
  <p:slideViewPr>
    <p:cSldViewPr snapToGrid="0">
      <p:cViewPr>
        <p:scale>
          <a:sx n="51" d="100"/>
          <a:sy n="51" d="100"/>
        </p:scale>
        <p:origin x="1232" y="21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48" d="100"/>
          <a:sy n="48" d="100"/>
        </p:scale>
        <p:origin x="2752" y="32"/>
      </p:cViewPr>
      <p:guideLst/>
    </p:cSldViewPr>
  </p:notesViewPr>
  <p:gridSpacing cx="76200" cy="76200"/>
</p:viewPr>
</file>

<file path=ppt/_rels/presentation.xml.rels>&#65279;<?xml version="1.0" encoding="utf-8"?><Relationships xmlns="http://schemas.openxmlformats.org/package/2006/relationships"><Relationship Type="http://schemas.openxmlformats.org/officeDocument/2006/relationships/slide" Target="/ppt/slides/slide7.xml" Id="rId8" /><Relationship Type="http://schemas.openxmlformats.org/officeDocument/2006/relationships/presProps" Target="/ppt/presProps.xml" Id="rId13" /><Relationship Type="http://schemas.microsoft.com/office/2015/10/relationships/revisionInfo" Target="/ppt/revisionInfo.xml" Id="rId18" /><Relationship Type="http://schemas.openxmlformats.org/officeDocument/2006/relationships/slide" Target="/ppt/slides/slide2.xml" Id="rId3" /><Relationship Type="http://schemas.openxmlformats.org/officeDocument/2006/relationships/slide" Target="/ppt/slides/slide6.xml" Id="rId7" /><Relationship Type="http://schemas.openxmlformats.org/officeDocument/2006/relationships/handoutMaster" Target="/ppt/handoutMasters/handoutMaster1.xml" Id="rId12" /><Relationship Type="http://schemas.microsoft.com/office/2016/11/relationships/changesInfo" Target="/ppt/changesInfos/changesInfo1.xml" Id="rId17" /><Relationship Type="http://schemas.openxmlformats.org/officeDocument/2006/relationships/slide" Target="/ppt/slides/slide1.xml" Id="rId2" /><Relationship Type="http://schemas.openxmlformats.org/officeDocument/2006/relationships/tableStyles" Target="/ppt/tableStyles.xml" Id="rId16" /><Relationship Type="http://schemas.openxmlformats.org/officeDocument/2006/relationships/slideMaster" Target="/ppt/slideMasters/slideMaster1.xml" Id="rId1" /><Relationship Type="http://schemas.openxmlformats.org/officeDocument/2006/relationships/slide" Target="/ppt/slides/slide5.xml" Id="rId6" /><Relationship Type="http://schemas.openxmlformats.org/officeDocument/2006/relationships/notesMaster" Target="/ppt/notesMasters/notesMaster1.xml" Id="rId11" /><Relationship Type="http://schemas.openxmlformats.org/officeDocument/2006/relationships/slide" Target="/ppt/slides/slide4.xml" Id="rId5" /><Relationship Type="http://schemas.openxmlformats.org/officeDocument/2006/relationships/theme" Target="/ppt/theme/theme1.xml" Id="rId15" /><Relationship Type="http://schemas.openxmlformats.org/officeDocument/2006/relationships/slide" Target="/ppt/slides/slide9.xml" Id="rId10" /><Relationship Type="http://schemas.openxmlformats.org/officeDocument/2006/relationships/slide" Target="/ppt/slides/slide3.xml" Id="rId4" /><Relationship Type="http://schemas.openxmlformats.org/officeDocument/2006/relationships/slide" Target="/ppt/slides/slide8.xml" Id="rId9" /><Relationship Type="http://schemas.openxmlformats.org/officeDocument/2006/relationships/viewProps" Target="/ppt/viewProps.xml" Id="rId14" 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moona ." userId="a46c14cd6689251a" providerId="LiveId" clId="{10B43CC4-645C-44ED-9A0C-AE38EE4B9C1D}"/>
    <pc:docChg chg="undo custSel addSld delSld modSld modMainMaster">
      <pc:chgData name="Mamoona ." userId="a46c14cd6689251a" providerId="LiveId" clId="{10B43CC4-645C-44ED-9A0C-AE38EE4B9C1D}" dt="2024-12-05T17:56:06.091" v="959" actId="478"/>
      <pc:docMkLst>
        <pc:docMk/>
      </pc:docMkLst>
      <pc:sldChg chg="addSp delSp modSp mod setBg">
        <pc:chgData name="Mamoona ." userId="a46c14cd6689251a" providerId="LiveId" clId="{10B43CC4-645C-44ED-9A0C-AE38EE4B9C1D}" dt="2024-12-05T17:27:53.717" v="626" actId="1440"/>
        <pc:sldMkLst>
          <pc:docMk/>
          <pc:sldMk cId="2968633139" sldId="256"/>
        </pc:sldMkLst>
        <pc:spChg chg="add mod">
          <ac:chgData name="Mamoona ." userId="a46c14cd6689251a" providerId="LiveId" clId="{10B43CC4-645C-44ED-9A0C-AE38EE4B9C1D}" dt="2024-12-05T17:27:10.295" v="621" actId="1076"/>
          <ac:spMkLst>
            <pc:docMk/>
            <pc:sldMk cId="2968633139" sldId="256"/>
            <ac:spMk id="2" creationId="{E75222FF-E309-8E86-B1C3-DBC98137383C}"/>
          </ac:spMkLst>
        </pc:spChg>
        <pc:spChg chg="add mod">
          <ac:chgData name="Mamoona ." userId="a46c14cd6689251a" providerId="LiveId" clId="{10B43CC4-645C-44ED-9A0C-AE38EE4B9C1D}" dt="2024-12-05T16:44:09.092" v="163" actId="20577"/>
          <ac:spMkLst>
            <pc:docMk/>
            <pc:sldMk cId="2968633139" sldId="256"/>
            <ac:spMk id="4" creationId="{C34A9E5E-BB89-420F-5A65-47C1AEA06576}"/>
          </ac:spMkLst>
        </pc:spChg>
        <pc:spChg chg="add mod">
          <ac:chgData name="Mamoona ." userId="a46c14cd6689251a" providerId="LiveId" clId="{10B43CC4-645C-44ED-9A0C-AE38EE4B9C1D}" dt="2024-12-05T16:44:06.482" v="162"/>
          <ac:spMkLst>
            <pc:docMk/>
            <pc:sldMk cId="2968633139" sldId="256"/>
            <ac:spMk id="5" creationId="{E3C76FC9-BCAE-DD26-A27E-BDDBFB81E191}"/>
          </ac:spMkLst>
        </pc:spChg>
        <pc:spChg chg="mod">
          <ac:chgData name="Mamoona ." userId="a46c14cd6689251a" providerId="LiveId" clId="{10B43CC4-645C-44ED-9A0C-AE38EE4B9C1D}" dt="2024-12-05T16:46:20.811" v="182"/>
          <ac:spMkLst>
            <pc:docMk/>
            <pc:sldMk cId="2968633139" sldId="256"/>
            <ac:spMk id="6" creationId="{10243774-5D6A-E234-CC43-93501BF8FBF3}"/>
          </ac:spMkLst>
        </pc:spChg>
        <pc:spChg chg="mod">
          <ac:chgData name="Mamoona ." userId="a46c14cd6689251a" providerId="LiveId" clId="{10B43CC4-645C-44ED-9A0C-AE38EE4B9C1D}" dt="2024-12-05T17:27:04.170" v="620" actId="1076"/>
          <ac:spMkLst>
            <pc:docMk/>
            <pc:sldMk cId="2968633139" sldId="256"/>
            <ac:spMk id="7" creationId="{CE8775AA-EC8C-68A8-0E95-141D33B5FD73}"/>
          </ac:spMkLst>
        </pc:spChg>
        <pc:spChg chg="mod">
          <ac:chgData name="Mamoona ." userId="a46c14cd6689251a" providerId="LiveId" clId="{10B43CC4-645C-44ED-9A0C-AE38EE4B9C1D}" dt="2024-12-05T17:26:58.670" v="619" actId="1076"/>
          <ac:spMkLst>
            <pc:docMk/>
            <pc:sldMk cId="2968633139" sldId="256"/>
            <ac:spMk id="8" creationId="{1ED8558A-F139-C5F6-9C26-6D8EC7C673C5}"/>
          </ac:spMkLst>
        </pc:spChg>
        <pc:picChg chg="add mod">
          <ac:chgData name="Mamoona ." userId="a46c14cd6689251a" providerId="LiveId" clId="{10B43CC4-645C-44ED-9A0C-AE38EE4B9C1D}" dt="2024-12-05T17:27:53.717" v="626" actId="1440"/>
          <ac:picMkLst>
            <pc:docMk/>
            <pc:sldMk cId="2968633139" sldId="256"/>
            <ac:picMk id="3" creationId="{5EFC1C5D-7B7F-884F-F7A2-928AB0202107}"/>
          </ac:picMkLst>
        </pc:picChg>
        <pc:picChg chg="del">
          <ac:chgData name="Mamoona ." userId="a46c14cd6689251a" providerId="LiveId" clId="{10B43CC4-645C-44ED-9A0C-AE38EE4B9C1D}" dt="2024-12-05T16:38:13.905" v="128" actId="478"/>
          <ac:picMkLst>
            <pc:docMk/>
            <pc:sldMk cId="2968633139" sldId="256"/>
            <ac:picMk id="12" creationId="{2FBA5EF2-B44C-BC51-72BE-949737E7F0F8}"/>
          </ac:picMkLst>
        </pc:picChg>
      </pc:sldChg>
      <pc:sldChg chg="addSp delSp modSp mod">
        <pc:chgData name="Mamoona ." userId="a46c14cd6689251a" providerId="LiveId" clId="{10B43CC4-645C-44ED-9A0C-AE38EE4B9C1D}" dt="2024-12-05T17:51:14.568" v="900" actId="20577"/>
        <pc:sldMkLst>
          <pc:docMk/>
          <pc:sldMk cId="3542276730" sldId="257"/>
        </pc:sldMkLst>
        <pc:spChg chg="add del mod">
          <ac:chgData name="Mamoona ." userId="a46c14cd6689251a" providerId="LiveId" clId="{10B43CC4-645C-44ED-9A0C-AE38EE4B9C1D}" dt="2024-12-05T16:46:20.811" v="182"/>
          <ac:spMkLst>
            <pc:docMk/>
            <pc:sldMk cId="3542276730" sldId="257"/>
            <ac:spMk id="2" creationId="{3AA7D451-264A-495F-1D83-A4BE3F4DC806}"/>
          </ac:spMkLst>
        </pc:spChg>
        <pc:spChg chg="mod">
          <ac:chgData name="Mamoona ." userId="a46c14cd6689251a" providerId="LiveId" clId="{10B43CC4-645C-44ED-9A0C-AE38EE4B9C1D}" dt="2024-12-05T17:51:14.568" v="900" actId="20577"/>
          <ac:spMkLst>
            <pc:docMk/>
            <pc:sldMk cId="3542276730" sldId="257"/>
            <ac:spMk id="3" creationId="{47101F2F-ABE5-6497-9D8B-A3D28C02C0E1}"/>
          </ac:spMkLst>
        </pc:spChg>
        <pc:spChg chg="add">
          <ac:chgData name="Mamoona ." userId="a46c14cd6689251a" providerId="LiveId" clId="{10B43CC4-645C-44ED-9A0C-AE38EE4B9C1D}" dt="2024-12-05T16:44:06.482" v="162"/>
          <ac:spMkLst>
            <pc:docMk/>
            <pc:sldMk cId="3542276730" sldId="257"/>
            <ac:spMk id="4" creationId="{F79F83CE-019A-234C-03E9-B6168F9FDFF8}"/>
          </ac:spMkLst>
        </pc:spChg>
        <pc:spChg chg="add">
          <ac:chgData name="Mamoona ." userId="a46c14cd6689251a" providerId="LiveId" clId="{10B43CC4-645C-44ED-9A0C-AE38EE4B9C1D}" dt="2024-12-05T16:44:06.482" v="162"/>
          <ac:spMkLst>
            <pc:docMk/>
            <pc:sldMk cId="3542276730" sldId="257"/>
            <ac:spMk id="5" creationId="{3A2A66B0-9620-EBBE-FD92-C96678515DEF}"/>
          </ac:spMkLst>
        </pc:spChg>
        <pc:spChg chg="mod">
          <ac:chgData name="Mamoona ." userId="a46c14cd6689251a" providerId="LiveId" clId="{10B43CC4-645C-44ED-9A0C-AE38EE4B9C1D}" dt="2024-12-05T16:46:20.811" v="182"/>
          <ac:spMkLst>
            <pc:docMk/>
            <pc:sldMk cId="3542276730" sldId="257"/>
            <ac:spMk id="6" creationId="{8B3494C3-65C8-3E09-A999-75BA8B6A6A2E}"/>
          </ac:spMkLst>
        </pc:spChg>
        <pc:spChg chg="add del mod">
          <ac:chgData name="Mamoona ." userId="a46c14cd6689251a" providerId="LiveId" clId="{10B43CC4-645C-44ED-9A0C-AE38EE4B9C1D}" dt="2024-12-05T16:43:08.313" v="161" actId="478"/>
          <ac:spMkLst>
            <pc:docMk/>
            <pc:sldMk cId="3542276730" sldId="257"/>
            <ac:spMk id="8" creationId="{CC057C6F-97DA-AB60-5C04-B8421DA131A3}"/>
          </ac:spMkLst>
        </pc:spChg>
      </pc:sldChg>
      <pc:sldChg chg="addSp delSp modSp mod">
        <pc:chgData name="Mamoona ." userId="a46c14cd6689251a" providerId="LiveId" clId="{10B43CC4-645C-44ED-9A0C-AE38EE4B9C1D}" dt="2024-12-05T17:00:58.096" v="453" actId="255"/>
        <pc:sldMkLst>
          <pc:docMk/>
          <pc:sldMk cId="1979946444" sldId="258"/>
        </pc:sldMkLst>
        <pc:spChg chg="mod">
          <ac:chgData name="Mamoona ." userId="a46c14cd6689251a" providerId="LiveId" clId="{10B43CC4-645C-44ED-9A0C-AE38EE4B9C1D}" dt="2024-12-05T16:58:49.374" v="420" actId="1076"/>
          <ac:spMkLst>
            <pc:docMk/>
            <pc:sldMk cId="1979946444" sldId="258"/>
            <ac:spMk id="2" creationId="{9E4057A8-5215-B8F8-A871-3F4303BD32A1}"/>
          </ac:spMkLst>
        </pc:spChg>
        <pc:spChg chg="add del mod">
          <ac:chgData name="Mamoona ." userId="a46c14cd6689251a" providerId="LiveId" clId="{10B43CC4-645C-44ED-9A0C-AE38EE4B9C1D}" dt="2024-12-05T16:56:49.638" v="398"/>
          <ac:spMkLst>
            <pc:docMk/>
            <pc:sldMk cId="1979946444" sldId="258"/>
            <ac:spMk id="3" creationId="{A4C21357-AFE1-FB00-6E5E-5739B8F3F171}"/>
          </ac:spMkLst>
        </pc:spChg>
        <pc:spChg chg="add">
          <ac:chgData name="Mamoona ." userId="a46c14cd6689251a" providerId="LiveId" clId="{10B43CC4-645C-44ED-9A0C-AE38EE4B9C1D}" dt="2024-12-05T16:44:06.482" v="162"/>
          <ac:spMkLst>
            <pc:docMk/>
            <pc:sldMk cId="1979946444" sldId="258"/>
            <ac:spMk id="4" creationId="{281E620D-07DB-B6B2-D385-4B6AE7C5C7C2}"/>
          </ac:spMkLst>
        </pc:spChg>
        <pc:spChg chg="add">
          <ac:chgData name="Mamoona ." userId="a46c14cd6689251a" providerId="LiveId" clId="{10B43CC4-645C-44ED-9A0C-AE38EE4B9C1D}" dt="2024-12-05T16:44:06.482" v="162"/>
          <ac:spMkLst>
            <pc:docMk/>
            <pc:sldMk cId="1979946444" sldId="258"/>
            <ac:spMk id="5" creationId="{7808E27D-CCAC-3862-EB9C-26700B900EB3}"/>
          </ac:spMkLst>
        </pc:spChg>
        <pc:spChg chg="mod">
          <ac:chgData name="Mamoona ." userId="a46c14cd6689251a" providerId="LiveId" clId="{10B43CC4-645C-44ED-9A0C-AE38EE4B9C1D}" dt="2024-12-05T16:46:20.811" v="182"/>
          <ac:spMkLst>
            <pc:docMk/>
            <pc:sldMk cId="1979946444" sldId="258"/>
            <ac:spMk id="6" creationId="{DC0832D7-9C4B-D36F-0C13-1D9D4BE5BB6A}"/>
          </ac:spMkLst>
        </pc:spChg>
        <pc:spChg chg="add mod">
          <ac:chgData name="Mamoona ." userId="a46c14cd6689251a" providerId="LiveId" clId="{10B43CC4-645C-44ED-9A0C-AE38EE4B9C1D}" dt="2024-12-05T16:56:48.550" v="397"/>
          <ac:spMkLst>
            <pc:docMk/>
            <pc:sldMk cId="1979946444" sldId="258"/>
            <ac:spMk id="7" creationId="{996BF8A8-B40C-8902-E215-DD99C2C4ED9E}"/>
          </ac:spMkLst>
        </pc:spChg>
        <pc:spChg chg="add mod">
          <ac:chgData name="Mamoona ." userId="a46c14cd6689251a" providerId="LiveId" clId="{10B43CC4-645C-44ED-9A0C-AE38EE4B9C1D}" dt="2024-12-05T17:00:00.282" v="437" actId="20577"/>
          <ac:spMkLst>
            <pc:docMk/>
            <pc:sldMk cId="1979946444" sldId="258"/>
            <ac:spMk id="8" creationId="{CFCC8831-46AC-586C-AA79-26D6C43F40F6}"/>
          </ac:spMkLst>
        </pc:spChg>
        <pc:spChg chg="add mod">
          <ac:chgData name="Mamoona ." userId="a46c14cd6689251a" providerId="LiveId" clId="{10B43CC4-645C-44ED-9A0C-AE38EE4B9C1D}" dt="2024-12-05T17:00:58.096" v="453" actId="255"/>
          <ac:spMkLst>
            <pc:docMk/>
            <pc:sldMk cId="1979946444" sldId="258"/>
            <ac:spMk id="9" creationId="{6B60F2B9-CE05-15E6-D3F1-D49DD570626F}"/>
          </ac:spMkLst>
        </pc:spChg>
        <pc:spChg chg="add">
          <ac:chgData name="Mamoona ." userId="a46c14cd6689251a" providerId="LiveId" clId="{10B43CC4-645C-44ED-9A0C-AE38EE4B9C1D}" dt="2024-12-05T16:57:59.947" v="406"/>
          <ac:spMkLst>
            <pc:docMk/>
            <pc:sldMk cId="1979946444" sldId="258"/>
            <ac:spMk id="10" creationId="{6123D5DA-4EF8-BDAB-057B-196E6A104D9A}"/>
          </ac:spMkLst>
        </pc:spChg>
        <pc:spChg chg="add del mod">
          <ac:chgData name="Mamoona ." userId="a46c14cd6689251a" providerId="LiveId" clId="{10B43CC4-645C-44ED-9A0C-AE38EE4B9C1D}" dt="2024-12-05T17:00:32.657" v="451"/>
          <ac:spMkLst>
            <pc:docMk/>
            <pc:sldMk cId="1979946444" sldId="258"/>
            <ac:spMk id="11" creationId="{3CF90B74-4366-6FD6-4EB3-EFE37EE54C7B}"/>
          </ac:spMkLst>
        </pc:spChg>
      </pc:sldChg>
      <pc:sldChg chg="addSp modSp del mod">
        <pc:chgData name="Mamoona ." userId="a46c14cd6689251a" providerId="LiveId" clId="{10B43CC4-645C-44ED-9A0C-AE38EE4B9C1D}" dt="2024-12-05T17:34:31.978" v="725" actId="2696"/>
        <pc:sldMkLst>
          <pc:docMk/>
          <pc:sldMk cId="3966428911" sldId="260"/>
        </pc:sldMkLst>
        <pc:spChg chg="mod">
          <ac:chgData name="Mamoona ." userId="a46c14cd6689251a" providerId="LiveId" clId="{10B43CC4-645C-44ED-9A0C-AE38EE4B9C1D}" dt="2024-12-05T17:03:07.200" v="513" actId="20577"/>
          <ac:spMkLst>
            <pc:docMk/>
            <pc:sldMk cId="3966428911" sldId="260"/>
            <ac:spMk id="2" creationId="{2A3AF2F0-E391-C826-5FE8-29EA1955AFF0}"/>
          </ac:spMkLst>
        </pc:spChg>
        <pc:spChg chg="mod">
          <ac:chgData name="Mamoona ." userId="a46c14cd6689251a" providerId="LiveId" clId="{10B43CC4-645C-44ED-9A0C-AE38EE4B9C1D}" dt="2024-12-05T17:34:26.196" v="724" actId="27636"/>
          <ac:spMkLst>
            <pc:docMk/>
            <pc:sldMk cId="3966428911" sldId="260"/>
            <ac:spMk id="3" creationId="{5426EFBC-9B7D-7690-8EEB-73433B181C87}"/>
          </ac:spMkLst>
        </pc:spChg>
        <pc:spChg chg="add">
          <ac:chgData name="Mamoona ." userId="a46c14cd6689251a" providerId="LiveId" clId="{10B43CC4-645C-44ED-9A0C-AE38EE4B9C1D}" dt="2024-12-05T16:44:06.482" v="162"/>
          <ac:spMkLst>
            <pc:docMk/>
            <pc:sldMk cId="3966428911" sldId="260"/>
            <ac:spMk id="4" creationId="{2FCC82FA-F06C-BF03-CE9C-A229DDB3D004}"/>
          </ac:spMkLst>
        </pc:spChg>
        <pc:spChg chg="add">
          <ac:chgData name="Mamoona ." userId="a46c14cd6689251a" providerId="LiveId" clId="{10B43CC4-645C-44ED-9A0C-AE38EE4B9C1D}" dt="2024-12-05T16:44:06.482" v="162"/>
          <ac:spMkLst>
            <pc:docMk/>
            <pc:sldMk cId="3966428911" sldId="260"/>
            <ac:spMk id="5" creationId="{EC1B5C2F-587A-ACA8-0B7E-0676D75077A5}"/>
          </ac:spMkLst>
        </pc:spChg>
        <pc:spChg chg="mod">
          <ac:chgData name="Mamoona ." userId="a46c14cd6689251a" providerId="LiveId" clId="{10B43CC4-645C-44ED-9A0C-AE38EE4B9C1D}" dt="2024-12-05T16:46:20.811" v="182"/>
          <ac:spMkLst>
            <pc:docMk/>
            <pc:sldMk cId="3966428911" sldId="260"/>
            <ac:spMk id="6" creationId="{2AED1BB7-CB6C-F168-84A3-0182F200171B}"/>
          </ac:spMkLst>
        </pc:spChg>
      </pc:sldChg>
      <pc:sldChg chg="addSp delSp modSp mod chgLayout">
        <pc:chgData name="Mamoona ." userId="a46c14cd6689251a" providerId="LiveId" clId="{10B43CC4-645C-44ED-9A0C-AE38EE4B9C1D}" dt="2024-12-05T17:44:53.854" v="797" actId="1440"/>
        <pc:sldMkLst>
          <pc:docMk/>
          <pc:sldMk cId="1568170323" sldId="262"/>
        </pc:sldMkLst>
        <pc:spChg chg="del mod">
          <ac:chgData name="Mamoona ." userId="a46c14cd6689251a" providerId="LiveId" clId="{10B43CC4-645C-44ED-9A0C-AE38EE4B9C1D}" dt="2024-12-05T17:28:36.655" v="627" actId="478"/>
          <ac:spMkLst>
            <pc:docMk/>
            <pc:sldMk cId="1568170323" sldId="262"/>
            <ac:spMk id="2" creationId="{DCE1EBAE-CA9C-7D5F-0CD6-F23691199AAB}"/>
          </ac:spMkLst>
        </pc:spChg>
        <pc:spChg chg="add">
          <ac:chgData name="Mamoona ." userId="a46c14cd6689251a" providerId="LiveId" clId="{10B43CC4-645C-44ED-9A0C-AE38EE4B9C1D}" dt="2024-12-05T16:44:06.482" v="162"/>
          <ac:spMkLst>
            <pc:docMk/>
            <pc:sldMk cId="1568170323" sldId="262"/>
            <ac:spMk id="4" creationId="{2B8A6AAE-F4EF-23CC-5597-B1B39313445A}"/>
          </ac:spMkLst>
        </pc:spChg>
        <pc:spChg chg="add">
          <ac:chgData name="Mamoona ." userId="a46c14cd6689251a" providerId="LiveId" clId="{10B43CC4-645C-44ED-9A0C-AE38EE4B9C1D}" dt="2024-12-05T16:44:06.482" v="162"/>
          <ac:spMkLst>
            <pc:docMk/>
            <pc:sldMk cId="1568170323" sldId="262"/>
            <ac:spMk id="5" creationId="{C2B75D87-4941-62E6-022C-7468965FBBF8}"/>
          </ac:spMkLst>
        </pc:spChg>
        <pc:spChg chg="mod ord">
          <ac:chgData name="Mamoona ." userId="a46c14cd6689251a" providerId="LiveId" clId="{10B43CC4-645C-44ED-9A0C-AE38EE4B9C1D}" dt="2024-12-05T17:30:39.417" v="657" actId="700"/>
          <ac:spMkLst>
            <pc:docMk/>
            <pc:sldMk cId="1568170323" sldId="262"/>
            <ac:spMk id="6" creationId="{A4210E68-52B5-05C1-CD75-D8FB4B4B7EDB}"/>
          </ac:spMkLst>
        </pc:spChg>
        <pc:spChg chg="add mod ord">
          <ac:chgData name="Mamoona ." userId="a46c14cd6689251a" providerId="LiveId" clId="{10B43CC4-645C-44ED-9A0C-AE38EE4B9C1D}" dt="2024-12-05T17:30:39.417" v="657" actId="700"/>
          <ac:spMkLst>
            <pc:docMk/>
            <pc:sldMk cId="1568170323" sldId="262"/>
            <ac:spMk id="7" creationId="{B754C52C-B744-F1C4-4E4F-2D31B1030CEE}"/>
          </ac:spMkLst>
        </pc:spChg>
        <pc:spChg chg="add del mod">
          <ac:chgData name="Mamoona ." userId="a46c14cd6689251a" providerId="LiveId" clId="{10B43CC4-645C-44ED-9A0C-AE38EE4B9C1D}" dt="2024-12-05T17:44:41.932" v="793" actId="1076"/>
          <ac:spMkLst>
            <pc:docMk/>
            <pc:sldMk cId="1568170323" sldId="262"/>
            <ac:spMk id="8" creationId="{B632687E-B5DC-C341-E7D6-D5C30E48CFF6}"/>
          </ac:spMkLst>
        </pc:spChg>
        <pc:spChg chg="add">
          <ac:chgData name="Mamoona ." userId="a46c14cd6689251a" providerId="LiveId" clId="{10B43CC4-645C-44ED-9A0C-AE38EE4B9C1D}" dt="2024-12-05T17:30:51.509" v="659"/>
          <ac:spMkLst>
            <pc:docMk/>
            <pc:sldMk cId="1568170323" sldId="262"/>
            <ac:spMk id="9" creationId="{B69F0E46-3AE1-2F65-47A9-EB4C62030396}"/>
          </ac:spMkLst>
        </pc:spChg>
        <pc:spChg chg="add">
          <ac:chgData name="Mamoona ." userId="a46c14cd6689251a" providerId="LiveId" clId="{10B43CC4-645C-44ED-9A0C-AE38EE4B9C1D}" dt="2024-12-05T17:31:28.909" v="663"/>
          <ac:spMkLst>
            <pc:docMk/>
            <pc:sldMk cId="1568170323" sldId="262"/>
            <ac:spMk id="10" creationId="{098B636C-E0FA-49E1-F4F3-03FE0F9A22F0}"/>
          </ac:spMkLst>
        </pc:spChg>
        <pc:graphicFrameChg chg="mod ord modGraphic">
          <ac:chgData name="Mamoona ." userId="a46c14cd6689251a" providerId="LiveId" clId="{10B43CC4-645C-44ED-9A0C-AE38EE4B9C1D}" dt="2024-12-05T17:30:39.417" v="657" actId="700"/>
          <ac:graphicFrameMkLst>
            <pc:docMk/>
            <pc:sldMk cId="1568170323" sldId="262"/>
            <ac:graphicFrameMk id="13" creationId="{F09C0727-7F0C-1849-5E41-29F687440BCC}"/>
          </ac:graphicFrameMkLst>
        </pc:graphicFrameChg>
        <pc:picChg chg="add mod">
          <ac:chgData name="Mamoona ." userId="a46c14cd6689251a" providerId="LiveId" clId="{10B43CC4-645C-44ED-9A0C-AE38EE4B9C1D}" dt="2024-12-05T17:44:53.854" v="797" actId="1440"/>
          <ac:picMkLst>
            <pc:docMk/>
            <pc:sldMk cId="1568170323" sldId="262"/>
            <ac:picMk id="12" creationId="{4FCFBA70-0225-3079-3E8E-B9EA2C25158A}"/>
          </ac:picMkLst>
        </pc:picChg>
      </pc:sldChg>
      <pc:sldChg chg="addSp delSp modSp mod modClrScheme modAnim chgLayout">
        <pc:chgData name="Mamoona ." userId="a46c14cd6689251a" providerId="LiveId" clId="{10B43CC4-645C-44ED-9A0C-AE38EE4B9C1D}" dt="2024-12-05T17:40:14.303" v="745"/>
        <pc:sldMkLst>
          <pc:docMk/>
          <pc:sldMk cId="625950147" sldId="263"/>
        </pc:sldMkLst>
        <pc:spChg chg="mod">
          <ac:chgData name="Mamoona ." userId="a46c14cd6689251a" providerId="LiveId" clId="{10B43CC4-645C-44ED-9A0C-AE38EE4B9C1D}" dt="2024-12-05T17:38:12.668" v="738" actId="26606"/>
          <ac:spMkLst>
            <pc:docMk/>
            <pc:sldMk cId="625950147" sldId="263"/>
            <ac:spMk id="2" creationId="{A25E44C2-9478-641F-D7DD-07B867BC0066}"/>
          </ac:spMkLst>
        </pc:spChg>
        <pc:spChg chg="add del mod">
          <ac:chgData name="Mamoona ." userId="a46c14cd6689251a" providerId="LiveId" clId="{10B43CC4-645C-44ED-9A0C-AE38EE4B9C1D}" dt="2024-12-05T17:07:38.088" v="534"/>
          <ac:spMkLst>
            <pc:docMk/>
            <pc:sldMk cId="625950147" sldId="263"/>
            <ac:spMk id="3" creationId="{B03FE165-C8C0-FBD3-D122-4AFA98121FB7}"/>
          </ac:spMkLst>
        </pc:spChg>
        <pc:spChg chg="add">
          <ac:chgData name="Mamoona ." userId="a46c14cd6689251a" providerId="LiveId" clId="{10B43CC4-645C-44ED-9A0C-AE38EE4B9C1D}" dt="2024-12-05T16:44:06.482" v="162"/>
          <ac:spMkLst>
            <pc:docMk/>
            <pc:sldMk cId="625950147" sldId="263"/>
            <ac:spMk id="4" creationId="{01B0A473-807A-5AB3-6BBB-3BABF56603D4}"/>
          </ac:spMkLst>
        </pc:spChg>
        <pc:spChg chg="add">
          <ac:chgData name="Mamoona ." userId="a46c14cd6689251a" providerId="LiveId" clId="{10B43CC4-645C-44ED-9A0C-AE38EE4B9C1D}" dt="2024-12-05T16:44:06.482" v="162"/>
          <ac:spMkLst>
            <pc:docMk/>
            <pc:sldMk cId="625950147" sldId="263"/>
            <ac:spMk id="5" creationId="{A7AE5BE9-368C-1315-9CF5-7EEDC212CB1D}"/>
          </ac:spMkLst>
        </pc:spChg>
        <pc:spChg chg="mod ord">
          <ac:chgData name="Mamoona ." userId="a46c14cd6689251a" providerId="LiveId" clId="{10B43CC4-645C-44ED-9A0C-AE38EE4B9C1D}" dt="2024-12-05T17:38:12.668" v="738" actId="26606"/>
          <ac:spMkLst>
            <pc:docMk/>
            <pc:sldMk cId="625950147" sldId="263"/>
            <ac:spMk id="6" creationId="{4B1D86F1-B635-168E-9FB5-6C2E8B7276D6}"/>
          </ac:spMkLst>
        </pc:spChg>
        <pc:spChg chg="add del mod">
          <ac:chgData name="Mamoona ." userId="a46c14cd6689251a" providerId="LiveId" clId="{10B43CC4-645C-44ED-9A0C-AE38EE4B9C1D}" dt="2024-12-05T17:36:40.633" v="726"/>
          <ac:spMkLst>
            <pc:docMk/>
            <pc:sldMk cId="625950147" sldId="263"/>
            <ac:spMk id="11" creationId="{6A03D73E-220F-B132-0134-03031F6628E8}"/>
          </ac:spMkLst>
        </pc:spChg>
        <pc:spChg chg="add mod">
          <ac:chgData name="Mamoona ." userId="a46c14cd6689251a" providerId="LiveId" clId="{10B43CC4-645C-44ED-9A0C-AE38EE4B9C1D}" dt="2024-12-05T17:38:12.668" v="738" actId="26606"/>
          <ac:spMkLst>
            <pc:docMk/>
            <pc:sldMk cId="625950147" sldId="263"/>
            <ac:spMk id="13" creationId="{A97994CC-29CB-3FA0-6F26-5EB3E8B1C4CF}"/>
          </ac:spMkLst>
        </pc:spChg>
        <pc:picChg chg="add del mod">
          <ac:chgData name="Mamoona ." userId="a46c14cd6689251a" providerId="LiveId" clId="{10B43CC4-645C-44ED-9A0C-AE38EE4B9C1D}" dt="2024-12-05T17:26:15.655" v="612" actId="21"/>
          <ac:picMkLst>
            <pc:docMk/>
            <pc:sldMk cId="625950147" sldId="263"/>
            <ac:picMk id="7" creationId="{5EFC1C5D-7B7F-884F-F7A2-928AB0202107}"/>
          </ac:picMkLst>
        </pc:picChg>
        <pc:picChg chg="del">
          <ac:chgData name="Mamoona ." userId="a46c14cd6689251a" providerId="LiveId" clId="{10B43CC4-645C-44ED-9A0C-AE38EE4B9C1D}" dt="2024-12-05T17:26:08.639" v="608" actId="478"/>
          <ac:picMkLst>
            <pc:docMk/>
            <pc:sldMk cId="625950147" sldId="263"/>
            <ac:picMk id="8" creationId="{E1B934BC-563C-73FC-964B-37652E00DBEE}"/>
          </ac:picMkLst>
        </pc:picChg>
        <pc:picChg chg="del">
          <ac:chgData name="Mamoona ." userId="a46c14cd6689251a" providerId="LiveId" clId="{10B43CC4-645C-44ED-9A0C-AE38EE4B9C1D}" dt="2024-12-05T17:26:13.983" v="611" actId="478"/>
          <ac:picMkLst>
            <pc:docMk/>
            <pc:sldMk cId="625950147" sldId="263"/>
            <ac:picMk id="10" creationId="{C111E9FF-3263-A695-35C4-37D96EDCF4BD}"/>
          </ac:picMkLst>
        </pc:picChg>
        <pc:picChg chg="del">
          <ac:chgData name="Mamoona ." userId="a46c14cd6689251a" providerId="LiveId" clId="{10B43CC4-645C-44ED-9A0C-AE38EE4B9C1D}" dt="2024-12-05T17:26:09.952" v="609" actId="478"/>
          <ac:picMkLst>
            <pc:docMk/>
            <pc:sldMk cId="625950147" sldId="263"/>
            <ac:picMk id="12" creationId="{8AF37372-5D1E-303F-063A-F07D1D008E8B}"/>
          </ac:picMkLst>
        </pc:picChg>
        <pc:picChg chg="add mod modCrop">
          <ac:chgData name="Mamoona ." userId="a46c14cd6689251a" providerId="LiveId" clId="{10B43CC4-645C-44ED-9A0C-AE38EE4B9C1D}" dt="2024-12-05T17:38:45.030" v="744" actId="1076"/>
          <ac:picMkLst>
            <pc:docMk/>
            <pc:sldMk cId="625950147" sldId="263"/>
            <ac:picMk id="15" creationId="{96C85536-4419-CED3-8666-96E6C2553969}"/>
          </ac:picMkLst>
        </pc:picChg>
        <pc:picChg chg="add mod">
          <ac:chgData name="Mamoona ." userId="a46c14cd6689251a" providerId="LiveId" clId="{10B43CC4-645C-44ED-9A0C-AE38EE4B9C1D}" dt="2024-12-05T17:40:14.303" v="745"/>
          <ac:picMkLst>
            <pc:docMk/>
            <pc:sldMk cId="625950147" sldId="263"/>
            <ac:picMk id="16" creationId="{F8620CC8-E3D2-29BE-A2A1-30C37BD7F04F}"/>
          </ac:picMkLst>
        </pc:picChg>
      </pc:sldChg>
      <pc:sldChg chg="addSp delSp modSp mod modClrScheme chgLayout">
        <pc:chgData name="Mamoona ." userId="a46c14cd6689251a" providerId="LiveId" clId="{10B43CC4-645C-44ED-9A0C-AE38EE4B9C1D}" dt="2024-12-05T17:54:42.600" v="954" actId="1076"/>
        <pc:sldMkLst>
          <pc:docMk/>
          <pc:sldMk cId="1062220062" sldId="264"/>
        </pc:sldMkLst>
        <pc:spChg chg="add del mod ord">
          <ac:chgData name="Mamoona ." userId="a46c14cd6689251a" providerId="LiveId" clId="{10B43CC4-645C-44ED-9A0C-AE38EE4B9C1D}" dt="2024-12-05T17:07:53.292" v="535" actId="700"/>
          <ac:spMkLst>
            <pc:docMk/>
            <pc:sldMk cId="1062220062" sldId="264"/>
            <ac:spMk id="3" creationId="{2D17C16C-169B-47C7-B064-18D4EC249DCE}"/>
          </ac:spMkLst>
        </pc:spChg>
        <pc:spChg chg="add">
          <ac:chgData name="Mamoona ." userId="a46c14cd6689251a" providerId="LiveId" clId="{10B43CC4-645C-44ED-9A0C-AE38EE4B9C1D}" dt="2024-12-05T16:44:06.482" v="162"/>
          <ac:spMkLst>
            <pc:docMk/>
            <pc:sldMk cId="1062220062" sldId="264"/>
            <ac:spMk id="5" creationId="{1603A01E-7A6C-9C9C-EAC0-93B19DD6F6C8}"/>
          </ac:spMkLst>
        </pc:spChg>
        <pc:spChg chg="add">
          <ac:chgData name="Mamoona ." userId="a46c14cd6689251a" providerId="LiveId" clId="{10B43CC4-645C-44ED-9A0C-AE38EE4B9C1D}" dt="2024-12-05T16:44:06.482" v="162"/>
          <ac:spMkLst>
            <pc:docMk/>
            <pc:sldMk cId="1062220062" sldId="264"/>
            <ac:spMk id="6" creationId="{D19C5F60-B0C5-5A9C-FDCE-E9149C5CBCB2}"/>
          </ac:spMkLst>
        </pc:spChg>
        <pc:spChg chg="mod ord">
          <ac:chgData name="Mamoona ." userId="a46c14cd6689251a" providerId="LiveId" clId="{10B43CC4-645C-44ED-9A0C-AE38EE4B9C1D}" dt="2024-12-05T17:08:02.323" v="536" actId="700"/>
          <ac:spMkLst>
            <pc:docMk/>
            <pc:sldMk cId="1062220062" sldId="264"/>
            <ac:spMk id="7" creationId="{1B7439FC-C4F8-1D14-02DE-7911A0028AED}"/>
          </ac:spMkLst>
        </pc:spChg>
        <pc:spChg chg="add del mod">
          <ac:chgData name="Mamoona ." userId="a46c14cd6689251a" providerId="LiveId" clId="{10B43CC4-645C-44ED-9A0C-AE38EE4B9C1D}" dt="2024-12-05T17:10:32.937" v="581" actId="478"/>
          <ac:spMkLst>
            <pc:docMk/>
            <pc:sldMk cId="1062220062" sldId="264"/>
            <ac:spMk id="9" creationId="{736B2ED2-FA57-2AC1-C921-15ECC7E67B00}"/>
          </ac:spMkLst>
        </pc:spChg>
        <pc:spChg chg="add del mod">
          <ac:chgData name="Mamoona ." userId="a46c14cd6689251a" providerId="LiveId" clId="{10B43CC4-645C-44ED-9A0C-AE38EE4B9C1D}" dt="2024-12-05T17:10:32.937" v="581" actId="478"/>
          <ac:spMkLst>
            <pc:docMk/>
            <pc:sldMk cId="1062220062" sldId="264"/>
            <ac:spMk id="11" creationId="{68EAD11D-E363-F6C8-A3DE-09DC2EDD782C}"/>
          </ac:spMkLst>
        </pc:spChg>
        <pc:spChg chg="add del mod">
          <ac:chgData name="Mamoona ." userId="a46c14cd6689251a" providerId="LiveId" clId="{10B43CC4-645C-44ED-9A0C-AE38EE4B9C1D}" dt="2024-12-05T17:10:32.937" v="581" actId="478"/>
          <ac:spMkLst>
            <pc:docMk/>
            <pc:sldMk cId="1062220062" sldId="264"/>
            <ac:spMk id="12" creationId="{D775947C-9E59-F39F-EF69-9C7D7A961D7B}"/>
          </ac:spMkLst>
        </pc:spChg>
        <pc:spChg chg="add del mod">
          <ac:chgData name="Mamoona ." userId="a46c14cd6689251a" providerId="LiveId" clId="{10B43CC4-645C-44ED-9A0C-AE38EE4B9C1D}" dt="2024-12-05T17:10:32.937" v="581" actId="478"/>
          <ac:spMkLst>
            <pc:docMk/>
            <pc:sldMk cId="1062220062" sldId="264"/>
            <ac:spMk id="13" creationId="{3DC57037-008A-681E-754C-5D20C341E958}"/>
          </ac:spMkLst>
        </pc:spChg>
        <pc:spChg chg="add del mod">
          <ac:chgData name="Mamoona ." userId="a46c14cd6689251a" providerId="LiveId" clId="{10B43CC4-645C-44ED-9A0C-AE38EE4B9C1D}" dt="2024-12-05T17:10:32.937" v="581" actId="478"/>
          <ac:spMkLst>
            <pc:docMk/>
            <pc:sldMk cId="1062220062" sldId="264"/>
            <ac:spMk id="14" creationId="{F4932300-F5B4-FFF9-27D9-EAEA150F57C5}"/>
          </ac:spMkLst>
        </pc:spChg>
        <pc:spChg chg="add del mod">
          <ac:chgData name="Mamoona ." userId="a46c14cd6689251a" providerId="LiveId" clId="{10B43CC4-645C-44ED-9A0C-AE38EE4B9C1D}" dt="2024-12-05T17:10:32.937" v="581" actId="478"/>
          <ac:spMkLst>
            <pc:docMk/>
            <pc:sldMk cId="1062220062" sldId="264"/>
            <ac:spMk id="15" creationId="{8446E40F-543E-8E71-42EA-99AEE58F7F23}"/>
          </ac:spMkLst>
        </pc:spChg>
        <pc:spChg chg="add del mod">
          <ac:chgData name="Mamoona ." userId="a46c14cd6689251a" providerId="LiveId" clId="{10B43CC4-645C-44ED-9A0C-AE38EE4B9C1D}" dt="2024-12-05T17:10:32.937" v="581" actId="478"/>
          <ac:spMkLst>
            <pc:docMk/>
            <pc:sldMk cId="1062220062" sldId="264"/>
            <ac:spMk id="16" creationId="{3271300E-C6DB-1FE1-060C-DE8B596BE386}"/>
          </ac:spMkLst>
        </pc:spChg>
        <pc:spChg chg="add del mod">
          <ac:chgData name="Mamoona ." userId="a46c14cd6689251a" providerId="LiveId" clId="{10B43CC4-645C-44ED-9A0C-AE38EE4B9C1D}" dt="2024-12-05T17:10:32.937" v="581" actId="478"/>
          <ac:spMkLst>
            <pc:docMk/>
            <pc:sldMk cId="1062220062" sldId="264"/>
            <ac:spMk id="17" creationId="{32923828-869C-2D1F-25A7-B9127AEDEF25}"/>
          </ac:spMkLst>
        </pc:spChg>
        <pc:spChg chg="add del mod">
          <ac:chgData name="Mamoona ." userId="a46c14cd6689251a" providerId="LiveId" clId="{10B43CC4-645C-44ED-9A0C-AE38EE4B9C1D}" dt="2024-12-05T17:10:32.937" v="581" actId="478"/>
          <ac:spMkLst>
            <pc:docMk/>
            <pc:sldMk cId="1062220062" sldId="264"/>
            <ac:spMk id="18" creationId="{53C63DD9-9C3D-D960-595B-74B0876BDEA4}"/>
          </ac:spMkLst>
        </pc:spChg>
        <pc:spChg chg="add del mod">
          <ac:chgData name="Mamoona ." userId="a46c14cd6689251a" providerId="LiveId" clId="{10B43CC4-645C-44ED-9A0C-AE38EE4B9C1D}" dt="2024-12-05T17:10:32.937" v="581" actId="478"/>
          <ac:spMkLst>
            <pc:docMk/>
            <pc:sldMk cId="1062220062" sldId="264"/>
            <ac:spMk id="19" creationId="{C13962AB-4710-492D-2CE0-0CB13AC20028}"/>
          </ac:spMkLst>
        </pc:spChg>
        <pc:spChg chg="add del mod">
          <ac:chgData name="Mamoona ." userId="a46c14cd6689251a" providerId="LiveId" clId="{10B43CC4-645C-44ED-9A0C-AE38EE4B9C1D}" dt="2024-12-05T17:10:32.937" v="581" actId="478"/>
          <ac:spMkLst>
            <pc:docMk/>
            <pc:sldMk cId="1062220062" sldId="264"/>
            <ac:spMk id="20" creationId="{881BA8A4-D6D4-2144-1409-96ADC521347B}"/>
          </ac:spMkLst>
        </pc:spChg>
        <pc:spChg chg="add del mod">
          <ac:chgData name="Mamoona ." userId="a46c14cd6689251a" providerId="LiveId" clId="{10B43CC4-645C-44ED-9A0C-AE38EE4B9C1D}" dt="2024-12-05T17:10:32.937" v="581" actId="478"/>
          <ac:spMkLst>
            <pc:docMk/>
            <pc:sldMk cId="1062220062" sldId="264"/>
            <ac:spMk id="21" creationId="{48CCE4C9-F36F-6CDA-5CCE-B381AFF0B035}"/>
          </ac:spMkLst>
        </pc:spChg>
        <pc:spChg chg="add del mod">
          <ac:chgData name="Mamoona ." userId="a46c14cd6689251a" providerId="LiveId" clId="{10B43CC4-645C-44ED-9A0C-AE38EE4B9C1D}" dt="2024-12-05T17:10:32.937" v="581" actId="478"/>
          <ac:spMkLst>
            <pc:docMk/>
            <pc:sldMk cId="1062220062" sldId="264"/>
            <ac:spMk id="22" creationId="{D64FB90B-2412-99CC-42AE-6B1F3D70690C}"/>
          </ac:spMkLst>
        </pc:spChg>
        <pc:spChg chg="add del mod">
          <ac:chgData name="Mamoona ." userId="a46c14cd6689251a" providerId="LiveId" clId="{10B43CC4-645C-44ED-9A0C-AE38EE4B9C1D}" dt="2024-12-05T17:10:32.937" v="581" actId="478"/>
          <ac:spMkLst>
            <pc:docMk/>
            <pc:sldMk cId="1062220062" sldId="264"/>
            <ac:spMk id="23" creationId="{17000E68-EB19-2009-5EF4-E1C62AD2C6FB}"/>
          </ac:spMkLst>
        </pc:spChg>
        <pc:spChg chg="add del mod">
          <ac:chgData name="Mamoona ." userId="a46c14cd6689251a" providerId="LiveId" clId="{10B43CC4-645C-44ED-9A0C-AE38EE4B9C1D}" dt="2024-12-05T17:10:32.937" v="581" actId="478"/>
          <ac:spMkLst>
            <pc:docMk/>
            <pc:sldMk cId="1062220062" sldId="264"/>
            <ac:spMk id="24" creationId="{E080A89F-22E0-EE1C-5631-9B3D5D0B42D9}"/>
          </ac:spMkLst>
        </pc:spChg>
        <pc:spChg chg="add del mod">
          <ac:chgData name="Mamoona ." userId="a46c14cd6689251a" providerId="LiveId" clId="{10B43CC4-645C-44ED-9A0C-AE38EE4B9C1D}" dt="2024-12-05T17:10:32.937" v="581" actId="478"/>
          <ac:spMkLst>
            <pc:docMk/>
            <pc:sldMk cId="1062220062" sldId="264"/>
            <ac:spMk id="25" creationId="{3721585C-6F87-2625-6C16-7ECAAE3AF902}"/>
          </ac:spMkLst>
        </pc:spChg>
        <pc:spChg chg="add del mod">
          <ac:chgData name="Mamoona ." userId="a46c14cd6689251a" providerId="LiveId" clId="{10B43CC4-645C-44ED-9A0C-AE38EE4B9C1D}" dt="2024-12-05T17:10:32.937" v="581" actId="478"/>
          <ac:spMkLst>
            <pc:docMk/>
            <pc:sldMk cId="1062220062" sldId="264"/>
            <ac:spMk id="26" creationId="{E21DA8FF-EF48-8E7A-BDFC-07EFA26F77F7}"/>
          </ac:spMkLst>
        </pc:spChg>
        <pc:spChg chg="add del mod">
          <ac:chgData name="Mamoona ." userId="a46c14cd6689251a" providerId="LiveId" clId="{10B43CC4-645C-44ED-9A0C-AE38EE4B9C1D}" dt="2024-12-05T17:10:32.937" v="581" actId="478"/>
          <ac:spMkLst>
            <pc:docMk/>
            <pc:sldMk cId="1062220062" sldId="264"/>
            <ac:spMk id="27" creationId="{3B9CA491-716D-3BF0-9CA9-FEDEAF0B87E2}"/>
          </ac:spMkLst>
        </pc:spChg>
        <pc:spChg chg="add del mod">
          <ac:chgData name="Mamoona ." userId="a46c14cd6689251a" providerId="LiveId" clId="{10B43CC4-645C-44ED-9A0C-AE38EE4B9C1D}" dt="2024-12-05T17:10:32.937" v="581" actId="478"/>
          <ac:spMkLst>
            <pc:docMk/>
            <pc:sldMk cId="1062220062" sldId="264"/>
            <ac:spMk id="28" creationId="{AB5A4452-1178-B906-ACE0-F02650F708A0}"/>
          </ac:spMkLst>
        </pc:spChg>
        <pc:spChg chg="add del mod">
          <ac:chgData name="Mamoona ." userId="a46c14cd6689251a" providerId="LiveId" clId="{10B43CC4-645C-44ED-9A0C-AE38EE4B9C1D}" dt="2024-12-05T17:10:32.937" v="581" actId="478"/>
          <ac:spMkLst>
            <pc:docMk/>
            <pc:sldMk cId="1062220062" sldId="264"/>
            <ac:spMk id="29" creationId="{EF84DA25-ECD5-F9FB-5E03-4EFC6F87797A}"/>
          </ac:spMkLst>
        </pc:spChg>
        <pc:spChg chg="add del mod">
          <ac:chgData name="Mamoona ." userId="a46c14cd6689251a" providerId="LiveId" clId="{10B43CC4-645C-44ED-9A0C-AE38EE4B9C1D}" dt="2024-12-05T17:10:32.937" v="581" actId="478"/>
          <ac:spMkLst>
            <pc:docMk/>
            <pc:sldMk cId="1062220062" sldId="264"/>
            <ac:spMk id="30" creationId="{2D8A9D65-0FAB-6A02-5B53-BCF1B4968874}"/>
          </ac:spMkLst>
        </pc:spChg>
        <pc:spChg chg="add del mod">
          <ac:chgData name="Mamoona ." userId="a46c14cd6689251a" providerId="LiveId" clId="{10B43CC4-645C-44ED-9A0C-AE38EE4B9C1D}" dt="2024-12-05T17:10:32.937" v="581" actId="478"/>
          <ac:spMkLst>
            <pc:docMk/>
            <pc:sldMk cId="1062220062" sldId="264"/>
            <ac:spMk id="31" creationId="{1C12EFBF-6FAC-0C04-F917-EFB0C771CC58}"/>
          </ac:spMkLst>
        </pc:spChg>
        <pc:spChg chg="add del mod ord">
          <ac:chgData name="Mamoona ." userId="a46c14cd6689251a" providerId="LiveId" clId="{10B43CC4-645C-44ED-9A0C-AE38EE4B9C1D}" dt="2024-12-05T17:10:28.421" v="580" actId="1076"/>
          <ac:spMkLst>
            <pc:docMk/>
            <pc:sldMk cId="1062220062" sldId="264"/>
            <ac:spMk id="32" creationId="{92326A28-3EF7-6983-4004-67B2A302B568}"/>
          </ac:spMkLst>
        </pc:spChg>
        <pc:spChg chg="add del mod">
          <ac:chgData name="Mamoona ." userId="a46c14cd6689251a" providerId="LiveId" clId="{10B43CC4-645C-44ED-9A0C-AE38EE4B9C1D}" dt="2024-12-05T17:10:32.937" v="581" actId="478"/>
          <ac:spMkLst>
            <pc:docMk/>
            <pc:sldMk cId="1062220062" sldId="264"/>
            <ac:spMk id="33" creationId="{ACFE14D9-AECE-D5ED-C2E2-A01EE0DA3E14}"/>
          </ac:spMkLst>
        </pc:spChg>
        <pc:spChg chg="add del mod">
          <ac:chgData name="Mamoona ." userId="a46c14cd6689251a" providerId="LiveId" clId="{10B43CC4-645C-44ED-9A0C-AE38EE4B9C1D}" dt="2024-12-05T17:10:32.937" v="581" actId="478"/>
          <ac:spMkLst>
            <pc:docMk/>
            <pc:sldMk cId="1062220062" sldId="264"/>
            <ac:spMk id="34" creationId="{052C9D8E-58BB-9802-E535-E4E2D479D709}"/>
          </ac:spMkLst>
        </pc:spChg>
        <pc:spChg chg="add del mod">
          <ac:chgData name="Mamoona ." userId="a46c14cd6689251a" providerId="LiveId" clId="{10B43CC4-645C-44ED-9A0C-AE38EE4B9C1D}" dt="2024-12-05T17:10:32.937" v="581" actId="478"/>
          <ac:spMkLst>
            <pc:docMk/>
            <pc:sldMk cId="1062220062" sldId="264"/>
            <ac:spMk id="35" creationId="{D58ABAE3-6947-6AE3-FF06-A13530A71F8A}"/>
          </ac:spMkLst>
        </pc:spChg>
        <pc:spChg chg="add del mod">
          <ac:chgData name="Mamoona ." userId="a46c14cd6689251a" providerId="LiveId" clId="{10B43CC4-645C-44ED-9A0C-AE38EE4B9C1D}" dt="2024-12-05T17:10:32.937" v="581" actId="478"/>
          <ac:spMkLst>
            <pc:docMk/>
            <pc:sldMk cId="1062220062" sldId="264"/>
            <ac:spMk id="36" creationId="{3817AFC3-345A-6334-9F96-801DC305192D}"/>
          </ac:spMkLst>
        </pc:spChg>
        <pc:spChg chg="add del mod">
          <ac:chgData name="Mamoona ." userId="a46c14cd6689251a" providerId="LiveId" clId="{10B43CC4-645C-44ED-9A0C-AE38EE4B9C1D}" dt="2024-12-05T17:10:32.937" v="581" actId="478"/>
          <ac:spMkLst>
            <pc:docMk/>
            <pc:sldMk cId="1062220062" sldId="264"/>
            <ac:spMk id="37" creationId="{CF9E6084-A54A-1BAC-336B-7EE4130D4139}"/>
          </ac:spMkLst>
        </pc:spChg>
        <pc:spChg chg="add del mod">
          <ac:chgData name="Mamoona ." userId="a46c14cd6689251a" providerId="LiveId" clId="{10B43CC4-645C-44ED-9A0C-AE38EE4B9C1D}" dt="2024-12-05T17:10:32.937" v="581" actId="478"/>
          <ac:spMkLst>
            <pc:docMk/>
            <pc:sldMk cId="1062220062" sldId="264"/>
            <ac:spMk id="38" creationId="{67500E89-58DF-B3CB-AF2A-A0672FF38FE2}"/>
          </ac:spMkLst>
        </pc:spChg>
        <pc:spChg chg="add del mod">
          <ac:chgData name="Mamoona ." userId="a46c14cd6689251a" providerId="LiveId" clId="{10B43CC4-645C-44ED-9A0C-AE38EE4B9C1D}" dt="2024-12-05T17:10:35.140" v="582" actId="478"/>
          <ac:spMkLst>
            <pc:docMk/>
            <pc:sldMk cId="1062220062" sldId="264"/>
            <ac:spMk id="39" creationId="{F94DDBAA-009B-BFA2-922C-E4D0250FB30C}"/>
          </ac:spMkLst>
        </pc:spChg>
        <pc:spChg chg="add del mod">
          <ac:chgData name="Mamoona ." userId="a46c14cd6689251a" providerId="LiveId" clId="{10B43CC4-645C-44ED-9A0C-AE38EE4B9C1D}" dt="2024-12-05T17:10:32.937" v="581" actId="478"/>
          <ac:spMkLst>
            <pc:docMk/>
            <pc:sldMk cId="1062220062" sldId="264"/>
            <ac:spMk id="40" creationId="{209C7506-4D99-3C6C-1C0D-C10755B85ED7}"/>
          </ac:spMkLst>
        </pc:spChg>
        <pc:spChg chg="add del mod">
          <ac:chgData name="Mamoona ." userId="a46c14cd6689251a" providerId="LiveId" clId="{10B43CC4-645C-44ED-9A0C-AE38EE4B9C1D}" dt="2024-12-05T17:10:32.937" v="581" actId="478"/>
          <ac:spMkLst>
            <pc:docMk/>
            <pc:sldMk cId="1062220062" sldId="264"/>
            <ac:spMk id="41" creationId="{11310DD0-C289-C71B-745D-616B647E25C3}"/>
          </ac:spMkLst>
        </pc:spChg>
        <pc:spChg chg="add del mod">
          <ac:chgData name="Mamoona ." userId="a46c14cd6689251a" providerId="LiveId" clId="{10B43CC4-645C-44ED-9A0C-AE38EE4B9C1D}" dt="2024-12-05T17:10:35.140" v="582" actId="478"/>
          <ac:spMkLst>
            <pc:docMk/>
            <pc:sldMk cId="1062220062" sldId="264"/>
            <ac:spMk id="42" creationId="{4789F332-550C-683E-93EE-9FBCDE33FBE8}"/>
          </ac:spMkLst>
        </pc:spChg>
        <pc:spChg chg="add del mod">
          <ac:chgData name="Mamoona ." userId="a46c14cd6689251a" providerId="LiveId" clId="{10B43CC4-645C-44ED-9A0C-AE38EE4B9C1D}" dt="2024-12-05T17:10:32.937" v="581" actId="478"/>
          <ac:spMkLst>
            <pc:docMk/>
            <pc:sldMk cId="1062220062" sldId="264"/>
            <ac:spMk id="43" creationId="{154DB16A-BD7A-9340-9882-B026F72A0684}"/>
          </ac:spMkLst>
        </pc:spChg>
        <pc:spChg chg="add del mod">
          <ac:chgData name="Mamoona ." userId="a46c14cd6689251a" providerId="LiveId" clId="{10B43CC4-645C-44ED-9A0C-AE38EE4B9C1D}" dt="2024-12-05T17:10:32.937" v="581" actId="478"/>
          <ac:spMkLst>
            <pc:docMk/>
            <pc:sldMk cId="1062220062" sldId="264"/>
            <ac:spMk id="44" creationId="{07C91700-A1B4-EEDB-4B24-86A87C812BE4}"/>
          </ac:spMkLst>
        </pc:spChg>
        <pc:spChg chg="add del mod">
          <ac:chgData name="Mamoona ." userId="a46c14cd6689251a" providerId="LiveId" clId="{10B43CC4-645C-44ED-9A0C-AE38EE4B9C1D}" dt="2024-12-05T17:10:32.937" v="581" actId="478"/>
          <ac:spMkLst>
            <pc:docMk/>
            <pc:sldMk cId="1062220062" sldId="264"/>
            <ac:spMk id="45" creationId="{E265C493-D4D7-AEBA-F44C-C4D5223D367B}"/>
          </ac:spMkLst>
        </pc:spChg>
        <pc:spChg chg="add del mod">
          <ac:chgData name="Mamoona ." userId="a46c14cd6689251a" providerId="LiveId" clId="{10B43CC4-645C-44ED-9A0C-AE38EE4B9C1D}" dt="2024-12-05T17:10:32.937" v="581" actId="478"/>
          <ac:spMkLst>
            <pc:docMk/>
            <pc:sldMk cId="1062220062" sldId="264"/>
            <ac:spMk id="46" creationId="{273F1298-2057-7AF8-180C-1F9DA6952BB9}"/>
          </ac:spMkLst>
        </pc:spChg>
        <pc:spChg chg="add del mod">
          <ac:chgData name="Mamoona ." userId="a46c14cd6689251a" providerId="LiveId" clId="{10B43CC4-645C-44ED-9A0C-AE38EE4B9C1D}" dt="2024-12-05T17:10:32.937" v="581" actId="478"/>
          <ac:spMkLst>
            <pc:docMk/>
            <pc:sldMk cId="1062220062" sldId="264"/>
            <ac:spMk id="47" creationId="{C5F7490B-E64D-EC6E-4EA6-2DD658B785E4}"/>
          </ac:spMkLst>
        </pc:spChg>
        <pc:spChg chg="add del mod">
          <ac:chgData name="Mamoona ." userId="a46c14cd6689251a" providerId="LiveId" clId="{10B43CC4-645C-44ED-9A0C-AE38EE4B9C1D}" dt="2024-12-05T17:10:32.937" v="581" actId="478"/>
          <ac:spMkLst>
            <pc:docMk/>
            <pc:sldMk cId="1062220062" sldId="264"/>
            <ac:spMk id="48" creationId="{F36BD269-5D63-AF7C-EF6C-E5F6216D5CB0}"/>
          </ac:spMkLst>
        </pc:spChg>
        <pc:spChg chg="add del mod">
          <ac:chgData name="Mamoona ." userId="a46c14cd6689251a" providerId="LiveId" clId="{10B43CC4-645C-44ED-9A0C-AE38EE4B9C1D}" dt="2024-12-05T17:10:32.937" v="581" actId="478"/>
          <ac:spMkLst>
            <pc:docMk/>
            <pc:sldMk cId="1062220062" sldId="264"/>
            <ac:spMk id="49" creationId="{AC7A970C-9611-4AA0-A1C2-9E0AA646754C}"/>
          </ac:spMkLst>
        </pc:spChg>
        <pc:spChg chg="add del mod">
          <ac:chgData name="Mamoona ." userId="a46c14cd6689251a" providerId="LiveId" clId="{10B43CC4-645C-44ED-9A0C-AE38EE4B9C1D}" dt="2024-12-05T17:10:32.937" v="581" actId="478"/>
          <ac:spMkLst>
            <pc:docMk/>
            <pc:sldMk cId="1062220062" sldId="264"/>
            <ac:spMk id="50" creationId="{03DA99E4-8A2B-0C89-244D-6CDD062C911D}"/>
          </ac:spMkLst>
        </pc:spChg>
        <pc:spChg chg="add del mod">
          <ac:chgData name="Mamoona ." userId="a46c14cd6689251a" providerId="LiveId" clId="{10B43CC4-645C-44ED-9A0C-AE38EE4B9C1D}" dt="2024-12-05T17:10:32.937" v="581" actId="478"/>
          <ac:spMkLst>
            <pc:docMk/>
            <pc:sldMk cId="1062220062" sldId="264"/>
            <ac:spMk id="51" creationId="{96460E72-51B8-8963-0711-FF882D1C0FCA}"/>
          </ac:spMkLst>
        </pc:spChg>
        <pc:spChg chg="add del mod">
          <ac:chgData name="Mamoona ." userId="a46c14cd6689251a" providerId="LiveId" clId="{10B43CC4-645C-44ED-9A0C-AE38EE4B9C1D}" dt="2024-12-05T17:10:32.937" v="581" actId="478"/>
          <ac:spMkLst>
            <pc:docMk/>
            <pc:sldMk cId="1062220062" sldId="264"/>
            <ac:spMk id="52" creationId="{127522FA-E02D-7C1C-46DF-88E9AB7CF85E}"/>
          </ac:spMkLst>
        </pc:spChg>
        <pc:spChg chg="add del mod ord">
          <ac:chgData name="Mamoona ." userId="a46c14cd6689251a" providerId="LiveId" clId="{10B43CC4-645C-44ED-9A0C-AE38EE4B9C1D}" dt="2024-12-05T17:08:02.323" v="536" actId="700"/>
          <ac:spMkLst>
            <pc:docMk/>
            <pc:sldMk cId="1062220062" sldId="264"/>
            <ac:spMk id="53" creationId="{9288321F-63A0-438D-5CFC-FC97F3EAB64A}"/>
          </ac:spMkLst>
        </pc:spChg>
        <pc:spChg chg="add del mod ord">
          <ac:chgData name="Mamoona ." userId="a46c14cd6689251a" providerId="LiveId" clId="{10B43CC4-645C-44ED-9A0C-AE38EE4B9C1D}" dt="2024-12-05T17:08:02.323" v="536" actId="700"/>
          <ac:spMkLst>
            <pc:docMk/>
            <pc:sldMk cId="1062220062" sldId="264"/>
            <ac:spMk id="54" creationId="{FCA9DA75-5600-BF32-9970-D08854459240}"/>
          </ac:spMkLst>
        </pc:spChg>
        <pc:spChg chg="add del mod">
          <ac:chgData name="Mamoona ." userId="a46c14cd6689251a" providerId="LiveId" clId="{10B43CC4-645C-44ED-9A0C-AE38EE4B9C1D}" dt="2024-12-05T17:10:26.905" v="578" actId="47"/>
          <ac:spMkLst>
            <pc:docMk/>
            <pc:sldMk cId="1062220062" sldId="264"/>
            <ac:spMk id="55" creationId="{42A2F2D2-B433-1B5D-BEE5-418170A8A1FB}"/>
          </ac:spMkLst>
        </pc:spChg>
        <pc:spChg chg="add">
          <ac:chgData name="Mamoona ." userId="a46c14cd6689251a" providerId="LiveId" clId="{10B43CC4-645C-44ED-9A0C-AE38EE4B9C1D}" dt="2024-12-05T17:09:10.777" v="564"/>
          <ac:spMkLst>
            <pc:docMk/>
            <pc:sldMk cId="1062220062" sldId="264"/>
            <ac:spMk id="56" creationId="{6DC33168-33AB-EAE8-7046-2C8C125997F2}"/>
          </ac:spMkLst>
        </pc:spChg>
        <pc:spChg chg="add mod">
          <ac:chgData name="Mamoona ." userId="a46c14cd6689251a" providerId="LiveId" clId="{10B43CC4-645C-44ED-9A0C-AE38EE4B9C1D}" dt="2024-12-05T17:10:26.640" v="577"/>
          <ac:spMkLst>
            <pc:docMk/>
            <pc:sldMk cId="1062220062" sldId="264"/>
            <ac:spMk id="57" creationId="{B9C88C54-ED1D-0A3D-1F19-F9D4C36AA6F3}"/>
          </ac:spMkLst>
        </pc:spChg>
        <pc:spChg chg="add mod">
          <ac:chgData name="Mamoona ." userId="a46c14cd6689251a" providerId="LiveId" clId="{10B43CC4-645C-44ED-9A0C-AE38EE4B9C1D}" dt="2024-12-05T17:10:18.030" v="575"/>
          <ac:spMkLst>
            <pc:docMk/>
            <pc:sldMk cId="1062220062" sldId="264"/>
            <ac:spMk id="58" creationId="{736B2ED2-FA57-2AC1-C921-15ECC7E67B00}"/>
          </ac:spMkLst>
        </pc:spChg>
        <pc:spChg chg="add mod">
          <ac:chgData name="Mamoona ." userId="a46c14cd6689251a" providerId="LiveId" clId="{10B43CC4-645C-44ED-9A0C-AE38EE4B9C1D}" dt="2024-12-05T17:10:18.030" v="575"/>
          <ac:spMkLst>
            <pc:docMk/>
            <pc:sldMk cId="1062220062" sldId="264"/>
            <ac:spMk id="59" creationId="{68EAD11D-E363-F6C8-A3DE-09DC2EDD782C}"/>
          </ac:spMkLst>
        </pc:spChg>
        <pc:spChg chg="add mod">
          <ac:chgData name="Mamoona ." userId="a46c14cd6689251a" providerId="LiveId" clId="{10B43CC4-645C-44ED-9A0C-AE38EE4B9C1D}" dt="2024-12-05T17:10:18.030" v="575"/>
          <ac:spMkLst>
            <pc:docMk/>
            <pc:sldMk cId="1062220062" sldId="264"/>
            <ac:spMk id="60" creationId="{D775947C-9E59-F39F-EF69-9C7D7A961D7B}"/>
          </ac:spMkLst>
        </pc:spChg>
        <pc:spChg chg="add mod">
          <ac:chgData name="Mamoona ." userId="a46c14cd6689251a" providerId="LiveId" clId="{10B43CC4-645C-44ED-9A0C-AE38EE4B9C1D}" dt="2024-12-05T17:10:18.030" v="575"/>
          <ac:spMkLst>
            <pc:docMk/>
            <pc:sldMk cId="1062220062" sldId="264"/>
            <ac:spMk id="61" creationId="{3DC57037-008A-681E-754C-5D20C341E958}"/>
          </ac:spMkLst>
        </pc:spChg>
        <pc:spChg chg="add mod">
          <ac:chgData name="Mamoona ." userId="a46c14cd6689251a" providerId="LiveId" clId="{10B43CC4-645C-44ED-9A0C-AE38EE4B9C1D}" dt="2024-12-05T17:10:18.030" v="575"/>
          <ac:spMkLst>
            <pc:docMk/>
            <pc:sldMk cId="1062220062" sldId="264"/>
            <ac:spMk id="62" creationId="{F4932300-F5B4-FFF9-27D9-EAEA150F57C5}"/>
          </ac:spMkLst>
        </pc:spChg>
        <pc:spChg chg="add mod">
          <ac:chgData name="Mamoona ." userId="a46c14cd6689251a" providerId="LiveId" clId="{10B43CC4-645C-44ED-9A0C-AE38EE4B9C1D}" dt="2024-12-05T17:10:18.030" v="575"/>
          <ac:spMkLst>
            <pc:docMk/>
            <pc:sldMk cId="1062220062" sldId="264"/>
            <ac:spMk id="63" creationId="{8446E40F-543E-8E71-42EA-99AEE58F7F23}"/>
          </ac:spMkLst>
        </pc:spChg>
        <pc:spChg chg="add mod">
          <ac:chgData name="Mamoona ." userId="a46c14cd6689251a" providerId="LiveId" clId="{10B43CC4-645C-44ED-9A0C-AE38EE4B9C1D}" dt="2024-12-05T17:10:18.030" v="575"/>
          <ac:spMkLst>
            <pc:docMk/>
            <pc:sldMk cId="1062220062" sldId="264"/>
            <ac:spMk id="64" creationId="{3271300E-C6DB-1FE1-060C-DE8B596BE386}"/>
          </ac:spMkLst>
        </pc:spChg>
        <pc:spChg chg="add mod">
          <ac:chgData name="Mamoona ." userId="a46c14cd6689251a" providerId="LiveId" clId="{10B43CC4-645C-44ED-9A0C-AE38EE4B9C1D}" dt="2024-12-05T17:10:18.030" v="575"/>
          <ac:spMkLst>
            <pc:docMk/>
            <pc:sldMk cId="1062220062" sldId="264"/>
            <ac:spMk id="65" creationId="{32923828-869C-2D1F-25A7-B9127AEDEF25}"/>
          </ac:spMkLst>
        </pc:spChg>
        <pc:spChg chg="add mod">
          <ac:chgData name="Mamoona ." userId="a46c14cd6689251a" providerId="LiveId" clId="{10B43CC4-645C-44ED-9A0C-AE38EE4B9C1D}" dt="2024-12-05T17:10:18.030" v="575"/>
          <ac:spMkLst>
            <pc:docMk/>
            <pc:sldMk cId="1062220062" sldId="264"/>
            <ac:spMk id="66" creationId="{53C63DD9-9C3D-D960-595B-74B0876BDEA4}"/>
          </ac:spMkLst>
        </pc:spChg>
        <pc:spChg chg="add mod">
          <ac:chgData name="Mamoona ." userId="a46c14cd6689251a" providerId="LiveId" clId="{10B43CC4-645C-44ED-9A0C-AE38EE4B9C1D}" dt="2024-12-05T17:10:18.030" v="575"/>
          <ac:spMkLst>
            <pc:docMk/>
            <pc:sldMk cId="1062220062" sldId="264"/>
            <ac:spMk id="67" creationId="{C13962AB-4710-492D-2CE0-0CB13AC20028}"/>
          </ac:spMkLst>
        </pc:spChg>
        <pc:spChg chg="add mod">
          <ac:chgData name="Mamoona ." userId="a46c14cd6689251a" providerId="LiveId" clId="{10B43CC4-645C-44ED-9A0C-AE38EE4B9C1D}" dt="2024-12-05T17:10:18.030" v="575"/>
          <ac:spMkLst>
            <pc:docMk/>
            <pc:sldMk cId="1062220062" sldId="264"/>
            <ac:spMk id="68" creationId="{881BA8A4-D6D4-2144-1409-96ADC521347B}"/>
          </ac:spMkLst>
        </pc:spChg>
        <pc:spChg chg="add mod">
          <ac:chgData name="Mamoona ." userId="a46c14cd6689251a" providerId="LiveId" clId="{10B43CC4-645C-44ED-9A0C-AE38EE4B9C1D}" dt="2024-12-05T17:10:18.030" v="575"/>
          <ac:spMkLst>
            <pc:docMk/>
            <pc:sldMk cId="1062220062" sldId="264"/>
            <ac:spMk id="69" creationId="{48CCE4C9-F36F-6CDA-5CCE-B381AFF0B035}"/>
          </ac:spMkLst>
        </pc:spChg>
        <pc:spChg chg="add mod">
          <ac:chgData name="Mamoona ." userId="a46c14cd6689251a" providerId="LiveId" clId="{10B43CC4-645C-44ED-9A0C-AE38EE4B9C1D}" dt="2024-12-05T17:10:18.030" v="575"/>
          <ac:spMkLst>
            <pc:docMk/>
            <pc:sldMk cId="1062220062" sldId="264"/>
            <ac:spMk id="70" creationId="{D64FB90B-2412-99CC-42AE-6B1F3D70690C}"/>
          </ac:spMkLst>
        </pc:spChg>
        <pc:spChg chg="add mod">
          <ac:chgData name="Mamoona ." userId="a46c14cd6689251a" providerId="LiveId" clId="{10B43CC4-645C-44ED-9A0C-AE38EE4B9C1D}" dt="2024-12-05T17:10:18.030" v="575"/>
          <ac:spMkLst>
            <pc:docMk/>
            <pc:sldMk cId="1062220062" sldId="264"/>
            <ac:spMk id="71" creationId="{17000E68-EB19-2009-5EF4-E1C62AD2C6FB}"/>
          </ac:spMkLst>
        </pc:spChg>
        <pc:spChg chg="add mod">
          <ac:chgData name="Mamoona ." userId="a46c14cd6689251a" providerId="LiveId" clId="{10B43CC4-645C-44ED-9A0C-AE38EE4B9C1D}" dt="2024-12-05T17:10:18.030" v="575"/>
          <ac:spMkLst>
            <pc:docMk/>
            <pc:sldMk cId="1062220062" sldId="264"/>
            <ac:spMk id="72" creationId="{E080A89F-22E0-EE1C-5631-9B3D5D0B42D9}"/>
          </ac:spMkLst>
        </pc:spChg>
        <pc:spChg chg="add mod">
          <ac:chgData name="Mamoona ." userId="a46c14cd6689251a" providerId="LiveId" clId="{10B43CC4-645C-44ED-9A0C-AE38EE4B9C1D}" dt="2024-12-05T17:10:18.030" v="575"/>
          <ac:spMkLst>
            <pc:docMk/>
            <pc:sldMk cId="1062220062" sldId="264"/>
            <ac:spMk id="73" creationId="{3721585C-6F87-2625-6C16-7ECAAE3AF902}"/>
          </ac:spMkLst>
        </pc:spChg>
        <pc:spChg chg="add mod">
          <ac:chgData name="Mamoona ." userId="a46c14cd6689251a" providerId="LiveId" clId="{10B43CC4-645C-44ED-9A0C-AE38EE4B9C1D}" dt="2024-12-05T17:10:18.030" v="575"/>
          <ac:spMkLst>
            <pc:docMk/>
            <pc:sldMk cId="1062220062" sldId="264"/>
            <ac:spMk id="74" creationId="{E21DA8FF-EF48-8E7A-BDFC-07EFA26F77F7}"/>
          </ac:spMkLst>
        </pc:spChg>
        <pc:spChg chg="add mod">
          <ac:chgData name="Mamoona ." userId="a46c14cd6689251a" providerId="LiveId" clId="{10B43CC4-645C-44ED-9A0C-AE38EE4B9C1D}" dt="2024-12-05T17:10:18.030" v="575"/>
          <ac:spMkLst>
            <pc:docMk/>
            <pc:sldMk cId="1062220062" sldId="264"/>
            <ac:spMk id="75" creationId="{3B9CA491-716D-3BF0-9CA9-FEDEAF0B87E2}"/>
          </ac:spMkLst>
        </pc:spChg>
        <pc:spChg chg="add mod">
          <ac:chgData name="Mamoona ." userId="a46c14cd6689251a" providerId="LiveId" clId="{10B43CC4-645C-44ED-9A0C-AE38EE4B9C1D}" dt="2024-12-05T17:10:18.030" v="575"/>
          <ac:spMkLst>
            <pc:docMk/>
            <pc:sldMk cId="1062220062" sldId="264"/>
            <ac:spMk id="76" creationId="{AB5A4452-1178-B906-ACE0-F02650F708A0}"/>
          </ac:spMkLst>
        </pc:spChg>
        <pc:spChg chg="add mod">
          <ac:chgData name="Mamoona ." userId="a46c14cd6689251a" providerId="LiveId" clId="{10B43CC4-645C-44ED-9A0C-AE38EE4B9C1D}" dt="2024-12-05T17:10:18.030" v="575"/>
          <ac:spMkLst>
            <pc:docMk/>
            <pc:sldMk cId="1062220062" sldId="264"/>
            <ac:spMk id="77" creationId="{EF84DA25-ECD5-F9FB-5E03-4EFC6F87797A}"/>
          </ac:spMkLst>
        </pc:spChg>
        <pc:spChg chg="add mod">
          <ac:chgData name="Mamoona ." userId="a46c14cd6689251a" providerId="LiveId" clId="{10B43CC4-645C-44ED-9A0C-AE38EE4B9C1D}" dt="2024-12-05T17:10:18.030" v="575"/>
          <ac:spMkLst>
            <pc:docMk/>
            <pc:sldMk cId="1062220062" sldId="264"/>
            <ac:spMk id="78" creationId="{2D8A9D65-0FAB-6A02-5B53-BCF1B4968874}"/>
          </ac:spMkLst>
        </pc:spChg>
        <pc:spChg chg="add mod">
          <ac:chgData name="Mamoona ." userId="a46c14cd6689251a" providerId="LiveId" clId="{10B43CC4-645C-44ED-9A0C-AE38EE4B9C1D}" dt="2024-12-05T17:10:18.030" v="575"/>
          <ac:spMkLst>
            <pc:docMk/>
            <pc:sldMk cId="1062220062" sldId="264"/>
            <ac:spMk id="79" creationId="{1C12EFBF-6FAC-0C04-F917-EFB0C771CC58}"/>
          </ac:spMkLst>
        </pc:spChg>
        <pc:spChg chg="add mod">
          <ac:chgData name="Mamoona ." userId="a46c14cd6689251a" providerId="LiveId" clId="{10B43CC4-645C-44ED-9A0C-AE38EE4B9C1D}" dt="2024-12-05T17:10:18.030" v="575"/>
          <ac:spMkLst>
            <pc:docMk/>
            <pc:sldMk cId="1062220062" sldId="264"/>
            <ac:spMk id="80" creationId="{ACFE14D9-AECE-D5ED-C2E2-A01EE0DA3E14}"/>
          </ac:spMkLst>
        </pc:spChg>
        <pc:spChg chg="add mod">
          <ac:chgData name="Mamoona ." userId="a46c14cd6689251a" providerId="LiveId" clId="{10B43CC4-645C-44ED-9A0C-AE38EE4B9C1D}" dt="2024-12-05T17:10:18.030" v="575"/>
          <ac:spMkLst>
            <pc:docMk/>
            <pc:sldMk cId="1062220062" sldId="264"/>
            <ac:spMk id="81" creationId="{052C9D8E-58BB-9802-E535-E4E2D479D709}"/>
          </ac:spMkLst>
        </pc:spChg>
        <pc:spChg chg="add mod">
          <ac:chgData name="Mamoona ." userId="a46c14cd6689251a" providerId="LiveId" clId="{10B43CC4-645C-44ED-9A0C-AE38EE4B9C1D}" dt="2024-12-05T17:10:18.030" v="575"/>
          <ac:spMkLst>
            <pc:docMk/>
            <pc:sldMk cId="1062220062" sldId="264"/>
            <ac:spMk id="82" creationId="{D58ABAE3-6947-6AE3-FF06-A13530A71F8A}"/>
          </ac:spMkLst>
        </pc:spChg>
        <pc:spChg chg="add mod">
          <ac:chgData name="Mamoona ." userId="a46c14cd6689251a" providerId="LiveId" clId="{10B43CC4-645C-44ED-9A0C-AE38EE4B9C1D}" dt="2024-12-05T17:10:18.030" v="575"/>
          <ac:spMkLst>
            <pc:docMk/>
            <pc:sldMk cId="1062220062" sldId="264"/>
            <ac:spMk id="83" creationId="{3817AFC3-345A-6334-9F96-801DC305192D}"/>
          </ac:spMkLst>
        </pc:spChg>
        <pc:spChg chg="add mod">
          <ac:chgData name="Mamoona ." userId="a46c14cd6689251a" providerId="LiveId" clId="{10B43CC4-645C-44ED-9A0C-AE38EE4B9C1D}" dt="2024-12-05T17:10:18.030" v="575"/>
          <ac:spMkLst>
            <pc:docMk/>
            <pc:sldMk cId="1062220062" sldId="264"/>
            <ac:spMk id="84" creationId="{CF9E6084-A54A-1BAC-336B-7EE4130D4139}"/>
          </ac:spMkLst>
        </pc:spChg>
        <pc:spChg chg="add mod">
          <ac:chgData name="Mamoona ." userId="a46c14cd6689251a" providerId="LiveId" clId="{10B43CC4-645C-44ED-9A0C-AE38EE4B9C1D}" dt="2024-12-05T17:10:18.030" v="575"/>
          <ac:spMkLst>
            <pc:docMk/>
            <pc:sldMk cId="1062220062" sldId="264"/>
            <ac:spMk id="85" creationId="{67500E89-58DF-B3CB-AF2A-A0672FF38FE2}"/>
          </ac:spMkLst>
        </pc:spChg>
        <pc:spChg chg="add mod">
          <ac:chgData name="Mamoona ." userId="a46c14cd6689251a" providerId="LiveId" clId="{10B43CC4-645C-44ED-9A0C-AE38EE4B9C1D}" dt="2024-12-05T17:10:18.030" v="575"/>
          <ac:spMkLst>
            <pc:docMk/>
            <pc:sldMk cId="1062220062" sldId="264"/>
            <ac:spMk id="86" creationId="{F94DDBAA-009B-BFA2-922C-E4D0250FB30C}"/>
          </ac:spMkLst>
        </pc:spChg>
        <pc:spChg chg="add mod">
          <ac:chgData name="Mamoona ." userId="a46c14cd6689251a" providerId="LiveId" clId="{10B43CC4-645C-44ED-9A0C-AE38EE4B9C1D}" dt="2024-12-05T17:10:18.030" v="575"/>
          <ac:spMkLst>
            <pc:docMk/>
            <pc:sldMk cId="1062220062" sldId="264"/>
            <ac:spMk id="87" creationId="{209C7506-4D99-3C6C-1C0D-C10755B85ED7}"/>
          </ac:spMkLst>
        </pc:spChg>
        <pc:spChg chg="add mod">
          <ac:chgData name="Mamoona ." userId="a46c14cd6689251a" providerId="LiveId" clId="{10B43CC4-645C-44ED-9A0C-AE38EE4B9C1D}" dt="2024-12-05T17:10:18.030" v="575"/>
          <ac:spMkLst>
            <pc:docMk/>
            <pc:sldMk cId="1062220062" sldId="264"/>
            <ac:spMk id="88" creationId="{11310DD0-C289-C71B-745D-616B647E25C3}"/>
          </ac:spMkLst>
        </pc:spChg>
        <pc:spChg chg="add mod">
          <ac:chgData name="Mamoona ." userId="a46c14cd6689251a" providerId="LiveId" clId="{10B43CC4-645C-44ED-9A0C-AE38EE4B9C1D}" dt="2024-12-05T17:10:18.030" v="575"/>
          <ac:spMkLst>
            <pc:docMk/>
            <pc:sldMk cId="1062220062" sldId="264"/>
            <ac:spMk id="89" creationId="{4789F332-550C-683E-93EE-9FBCDE33FBE8}"/>
          </ac:spMkLst>
        </pc:spChg>
        <pc:spChg chg="add mod">
          <ac:chgData name="Mamoona ." userId="a46c14cd6689251a" providerId="LiveId" clId="{10B43CC4-645C-44ED-9A0C-AE38EE4B9C1D}" dt="2024-12-05T17:10:18.030" v="575"/>
          <ac:spMkLst>
            <pc:docMk/>
            <pc:sldMk cId="1062220062" sldId="264"/>
            <ac:spMk id="90" creationId="{154DB16A-BD7A-9340-9882-B026F72A0684}"/>
          </ac:spMkLst>
        </pc:spChg>
        <pc:spChg chg="add mod">
          <ac:chgData name="Mamoona ." userId="a46c14cd6689251a" providerId="LiveId" clId="{10B43CC4-645C-44ED-9A0C-AE38EE4B9C1D}" dt="2024-12-05T17:10:18.030" v="575"/>
          <ac:spMkLst>
            <pc:docMk/>
            <pc:sldMk cId="1062220062" sldId="264"/>
            <ac:spMk id="91" creationId="{07C91700-A1B4-EEDB-4B24-86A87C812BE4}"/>
          </ac:spMkLst>
        </pc:spChg>
        <pc:spChg chg="add mod">
          <ac:chgData name="Mamoona ." userId="a46c14cd6689251a" providerId="LiveId" clId="{10B43CC4-645C-44ED-9A0C-AE38EE4B9C1D}" dt="2024-12-05T17:10:18.030" v="575"/>
          <ac:spMkLst>
            <pc:docMk/>
            <pc:sldMk cId="1062220062" sldId="264"/>
            <ac:spMk id="92" creationId="{E265C493-D4D7-AEBA-F44C-C4D5223D367B}"/>
          </ac:spMkLst>
        </pc:spChg>
        <pc:spChg chg="add mod">
          <ac:chgData name="Mamoona ." userId="a46c14cd6689251a" providerId="LiveId" clId="{10B43CC4-645C-44ED-9A0C-AE38EE4B9C1D}" dt="2024-12-05T17:10:18.030" v="575"/>
          <ac:spMkLst>
            <pc:docMk/>
            <pc:sldMk cId="1062220062" sldId="264"/>
            <ac:spMk id="93" creationId="{273F1298-2057-7AF8-180C-1F9DA6952BB9}"/>
          </ac:spMkLst>
        </pc:spChg>
        <pc:spChg chg="add mod">
          <ac:chgData name="Mamoona ." userId="a46c14cd6689251a" providerId="LiveId" clId="{10B43CC4-645C-44ED-9A0C-AE38EE4B9C1D}" dt="2024-12-05T17:10:18.030" v="575"/>
          <ac:spMkLst>
            <pc:docMk/>
            <pc:sldMk cId="1062220062" sldId="264"/>
            <ac:spMk id="94" creationId="{C5F7490B-E64D-EC6E-4EA6-2DD658B785E4}"/>
          </ac:spMkLst>
        </pc:spChg>
        <pc:spChg chg="add mod">
          <ac:chgData name="Mamoona ." userId="a46c14cd6689251a" providerId="LiveId" clId="{10B43CC4-645C-44ED-9A0C-AE38EE4B9C1D}" dt="2024-12-05T17:10:18.030" v="575"/>
          <ac:spMkLst>
            <pc:docMk/>
            <pc:sldMk cId="1062220062" sldId="264"/>
            <ac:spMk id="95" creationId="{F36BD269-5D63-AF7C-EF6C-E5F6216D5CB0}"/>
          </ac:spMkLst>
        </pc:spChg>
        <pc:spChg chg="add mod">
          <ac:chgData name="Mamoona ." userId="a46c14cd6689251a" providerId="LiveId" clId="{10B43CC4-645C-44ED-9A0C-AE38EE4B9C1D}" dt="2024-12-05T17:10:18.030" v="575"/>
          <ac:spMkLst>
            <pc:docMk/>
            <pc:sldMk cId="1062220062" sldId="264"/>
            <ac:spMk id="96" creationId="{AC7A970C-9611-4AA0-A1C2-9E0AA646754C}"/>
          </ac:spMkLst>
        </pc:spChg>
        <pc:spChg chg="add mod">
          <ac:chgData name="Mamoona ." userId="a46c14cd6689251a" providerId="LiveId" clId="{10B43CC4-645C-44ED-9A0C-AE38EE4B9C1D}" dt="2024-12-05T17:10:18.030" v="575"/>
          <ac:spMkLst>
            <pc:docMk/>
            <pc:sldMk cId="1062220062" sldId="264"/>
            <ac:spMk id="97" creationId="{03DA99E4-8A2B-0C89-244D-6CDD062C911D}"/>
          </ac:spMkLst>
        </pc:spChg>
        <pc:spChg chg="add mod">
          <ac:chgData name="Mamoona ." userId="a46c14cd6689251a" providerId="LiveId" clId="{10B43CC4-645C-44ED-9A0C-AE38EE4B9C1D}" dt="2024-12-05T17:10:18.030" v="575"/>
          <ac:spMkLst>
            <pc:docMk/>
            <pc:sldMk cId="1062220062" sldId="264"/>
            <ac:spMk id="98" creationId="{96460E72-51B8-8963-0711-FF882D1C0FCA}"/>
          </ac:spMkLst>
        </pc:spChg>
        <pc:spChg chg="add mod">
          <ac:chgData name="Mamoona ." userId="a46c14cd6689251a" providerId="LiveId" clId="{10B43CC4-645C-44ED-9A0C-AE38EE4B9C1D}" dt="2024-12-05T17:10:18.030" v="575"/>
          <ac:spMkLst>
            <pc:docMk/>
            <pc:sldMk cId="1062220062" sldId="264"/>
            <ac:spMk id="99" creationId="{127522FA-E02D-7C1C-46DF-88E9AB7CF85E}"/>
          </ac:spMkLst>
        </pc:spChg>
        <pc:spChg chg="add del mod">
          <ac:chgData name="Mamoona ." userId="a46c14cd6689251a" providerId="LiveId" clId="{10B43CC4-645C-44ED-9A0C-AE38EE4B9C1D}" dt="2024-12-05T17:12:36.308" v="600"/>
          <ac:spMkLst>
            <pc:docMk/>
            <pc:sldMk cId="1062220062" sldId="264"/>
            <ac:spMk id="100" creationId="{FA33A6DE-F241-3214-C6FE-455DDB7CF7D2}"/>
          </ac:spMkLst>
        </pc:spChg>
        <pc:spChg chg="add mod">
          <ac:chgData name="Mamoona ." userId="a46c14cd6689251a" providerId="LiveId" clId="{10B43CC4-645C-44ED-9A0C-AE38EE4B9C1D}" dt="2024-12-05T17:54:38.162" v="953" actId="1076"/>
          <ac:spMkLst>
            <pc:docMk/>
            <pc:sldMk cId="1062220062" sldId="264"/>
            <ac:spMk id="101" creationId="{CEE866EB-71C7-AC14-EF68-CCF052FD0423}"/>
          </ac:spMkLst>
        </pc:spChg>
        <pc:spChg chg="add del">
          <ac:chgData name="Mamoona ." userId="a46c14cd6689251a" providerId="LiveId" clId="{10B43CC4-645C-44ED-9A0C-AE38EE4B9C1D}" dt="2024-12-05T17:22:31.608" v="604" actId="478"/>
          <ac:spMkLst>
            <pc:docMk/>
            <pc:sldMk cId="1062220062" sldId="264"/>
            <ac:spMk id="102" creationId="{CE897726-94D0-8EBE-5E04-88E2921383C4}"/>
          </ac:spMkLst>
        </pc:spChg>
        <pc:spChg chg="add mod">
          <ac:chgData name="Mamoona ." userId="a46c14cd6689251a" providerId="LiveId" clId="{10B43CC4-645C-44ED-9A0C-AE38EE4B9C1D}" dt="2024-12-05T17:54:42.600" v="954" actId="1076"/>
          <ac:spMkLst>
            <pc:docMk/>
            <pc:sldMk cId="1062220062" sldId="264"/>
            <ac:spMk id="105" creationId="{57E95F1E-4239-A3BF-C066-3017E1B66471}"/>
          </ac:spMkLst>
        </pc:spChg>
        <pc:graphicFrameChg chg="del mod">
          <ac:chgData name="Mamoona ." userId="a46c14cd6689251a" providerId="LiveId" clId="{10B43CC4-645C-44ED-9A0C-AE38EE4B9C1D}" dt="2024-12-05T17:05:43.923" v="521" actId="478"/>
          <ac:graphicFrameMkLst>
            <pc:docMk/>
            <pc:sldMk cId="1062220062" sldId="264"/>
            <ac:graphicFrameMk id="10" creationId="{75BD6FAD-7B27-250A-4FE4-7995B4D1F127}"/>
          </ac:graphicFrameMkLst>
        </pc:graphicFrameChg>
        <pc:picChg chg="add del mod modCrop">
          <ac:chgData name="Mamoona ." userId="a46c14cd6689251a" providerId="LiveId" clId="{10B43CC4-645C-44ED-9A0C-AE38EE4B9C1D}" dt="2024-12-05T17:07:10.775" v="528" actId="21"/>
          <ac:picMkLst>
            <pc:docMk/>
            <pc:sldMk cId="1062220062" sldId="264"/>
            <ac:picMk id="8" creationId="{5EFC1C5D-7B7F-884F-F7A2-928AB0202107}"/>
          </ac:picMkLst>
        </pc:picChg>
        <pc:picChg chg="add del mod">
          <ac:chgData name="Mamoona ." userId="a46c14cd6689251a" providerId="LiveId" clId="{10B43CC4-645C-44ED-9A0C-AE38EE4B9C1D}" dt="2024-12-05T17:54:14.474" v="948" actId="478"/>
          <ac:picMkLst>
            <pc:docMk/>
            <pc:sldMk cId="1062220062" sldId="264"/>
            <ac:picMk id="104" creationId="{316976D5-3274-E3FD-A87C-DB0611D008D8}"/>
          </ac:picMkLst>
        </pc:picChg>
        <pc:picChg chg="add mod">
          <ac:chgData name="Mamoona ." userId="a46c14cd6689251a" providerId="LiveId" clId="{10B43CC4-645C-44ED-9A0C-AE38EE4B9C1D}" dt="2024-12-05T17:54:27.740" v="952" actId="1076"/>
          <ac:picMkLst>
            <pc:docMk/>
            <pc:sldMk cId="1062220062" sldId="264"/>
            <ac:picMk id="107" creationId="{1D0CDD07-8493-39AD-78E4-0038E5681774}"/>
          </ac:picMkLst>
        </pc:picChg>
      </pc:sldChg>
      <pc:sldChg chg="addSp delSp modSp new mod">
        <pc:chgData name="Mamoona ." userId="a46c14cd6689251a" providerId="LiveId" clId="{10B43CC4-645C-44ED-9A0C-AE38EE4B9C1D}" dt="2024-12-05T17:56:06.091" v="959" actId="478"/>
        <pc:sldMkLst>
          <pc:docMk/>
          <pc:sldMk cId="315530217" sldId="265"/>
        </pc:sldMkLst>
        <pc:spChg chg="mod">
          <ac:chgData name="Mamoona ." userId="a46c14cd6689251a" providerId="LiveId" clId="{10B43CC4-645C-44ED-9A0C-AE38EE4B9C1D}" dt="2024-12-05T17:47:10.698" v="826" actId="1076"/>
          <ac:spMkLst>
            <pc:docMk/>
            <pc:sldMk cId="315530217" sldId="265"/>
            <ac:spMk id="2" creationId="{6AB06AEA-3232-8E8E-7D2D-330083ACF989}"/>
          </ac:spMkLst>
        </pc:spChg>
        <pc:spChg chg="add del mod">
          <ac:chgData name="Mamoona ." userId="a46c14cd6689251a" providerId="LiveId" clId="{10B43CC4-645C-44ED-9A0C-AE38EE4B9C1D}" dt="2024-12-05T17:49:25.152" v="847" actId="207"/>
          <ac:spMkLst>
            <pc:docMk/>
            <pc:sldMk cId="315530217" sldId="265"/>
            <ac:spMk id="3" creationId="{2C25677C-0067-B018-3B1F-33AE1340DF69}"/>
          </ac:spMkLst>
        </pc:spChg>
        <pc:spChg chg="add del mod">
          <ac:chgData name="Mamoona ." userId="a46c14cd6689251a" providerId="LiveId" clId="{10B43CC4-645C-44ED-9A0C-AE38EE4B9C1D}" dt="2024-12-05T17:46:45.760" v="822" actId="478"/>
          <ac:spMkLst>
            <pc:docMk/>
            <pc:sldMk cId="315530217" sldId="265"/>
            <ac:spMk id="6" creationId="{3DC98F6A-790B-1AAA-50DF-B74A1268252A}"/>
          </ac:spMkLst>
        </pc:spChg>
        <pc:spChg chg="add mod">
          <ac:chgData name="Mamoona ." userId="a46c14cd6689251a" providerId="LiveId" clId="{10B43CC4-645C-44ED-9A0C-AE38EE4B9C1D}" dt="2024-12-05T17:48:55.792" v="843"/>
          <ac:spMkLst>
            <pc:docMk/>
            <pc:sldMk cId="315530217" sldId="265"/>
            <ac:spMk id="7" creationId="{C6E8B3EB-3E0D-C8C9-F31A-778BAB835043}"/>
          </ac:spMkLst>
        </pc:spChg>
        <pc:picChg chg="add del mod modCrop">
          <ac:chgData name="Mamoona ." userId="a46c14cd6689251a" providerId="LiveId" clId="{10B43CC4-645C-44ED-9A0C-AE38EE4B9C1D}" dt="2024-12-05T17:56:06.091" v="959" actId="478"/>
          <ac:picMkLst>
            <pc:docMk/>
            <pc:sldMk cId="315530217" sldId="265"/>
            <ac:picMk id="9" creationId="{D2E42812-F7C8-DA6A-A18D-7432AD69C6AA}"/>
          </ac:picMkLst>
        </pc:picChg>
      </pc:sldChg>
      <pc:sldChg chg="addSp delSp modSp new mod">
        <pc:chgData name="Mamoona ." userId="a46c14cd6689251a" providerId="LiveId" clId="{10B43CC4-645C-44ED-9A0C-AE38EE4B9C1D}" dt="2024-12-05T17:50:57.224" v="874" actId="1076"/>
        <pc:sldMkLst>
          <pc:docMk/>
          <pc:sldMk cId="849079506" sldId="266"/>
        </pc:sldMkLst>
        <pc:spChg chg="mod">
          <ac:chgData name="Mamoona ." userId="a46c14cd6689251a" providerId="LiveId" clId="{10B43CC4-645C-44ED-9A0C-AE38EE4B9C1D}" dt="2024-12-05T17:50:11.114" v="868" actId="20577"/>
          <ac:spMkLst>
            <pc:docMk/>
            <pc:sldMk cId="849079506" sldId="266"/>
            <ac:spMk id="2" creationId="{4C58F6C4-4751-7FFF-DDE9-32F7DC3DA72C}"/>
          </ac:spMkLst>
        </pc:spChg>
        <pc:spChg chg="del">
          <ac:chgData name="Mamoona ." userId="a46c14cd6689251a" providerId="LiveId" clId="{10B43CC4-645C-44ED-9A0C-AE38EE4B9C1D}" dt="2024-12-05T17:50:12.660" v="869"/>
          <ac:spMkLst>
            <pc:docMk/>
            <pc:sldMk cId="849079506" sldId="266"/>
            <ac:spMk id="3" creationId="{5C300EEA-19BC-BA7C-97D3-B3728D97E0BD}"/>
          </ac:spMkLst>
        </pc:spChg>
        <pc:spChg chg="add mod">
          <ac:chgData name="Mamoona ." userId="a46c14cd6689251a" providerId="LiveId" clId="{10B43CC4-645C-44ED-9A0C-AE38EE4B9C1D}" dt="2024-12-05T17:50:57.224" v="874" actId="1076"/>
          <ac:spMkLst>
            <pc:docMk/>
            <pc:sldMk cId="849079506" sldId="266"/>
            <ac:spMk id="5" creationId="{42F5C29D-5E15-2007-8AF7-025BC6F0E7CB}"/>
          </ac:spMkLst>
        </pc:spChg>
      </pc:sldChg>
      <pc:sldChg chg="addSp delSp modSp new mod">
        <pc:chgData name="Mamoona ." userId="a46c14cd6689251a" providerId="LiveId" clId="{10B43CC4-645C-44ED-9A0C-AE38EE4B9C1D}" dt="2024-12-05T17:52:16.003" v="916" actId="1076"/>
        <pc:sldMkLst>
          <pc:docMk/>
          <pc:sldMk cId="2466273757" sldId="267"/>
        </pc:sldMkLst>
        <pc:spChg chg="mod">
          <ac:chgData name="Mamoona ." userId="a46c14cd6689251a" providerId="LiveId" clId="{10B43CC4-645C-44ED-9A0C-AE38EE4B9C1D}" dt="2024-12-05T17:51:27.865" v="910" actId="20577"/>
          <ac:spMkLst>
            <pc:docMk/>
            <pc:sldMk cId="2466273757" sldId="267"/>
            <ac:spMk id="2" creationId="{67C9FCAD-4211-3105-B06C-612F39BEBAA7}"/>
          </ac:spMkLst>
        </pc:spChg>
        <pc:spChg chg="del">
          <ac:chgData name="Mamoona ." userId="a46c14cd6689251a" providerId="LiveId" clId="{10B43CC4-645C-44ED-9A0C-AE38EE4B9C1D}" dt="2024-12-05T17:51:51.613" v="912"/>
          <ac:spMkLst>
            <pc:docMk/>
            <pc:sldMk cId="2466273757" sldId="267"/>
            <ac:spMk id="3" creationId="{0974BC1B-D4BD-BB5E-DD48-A8963E307AC5}"/>
          </ac:spMkLst>
        </pc:spChg>
        <pc:spChg chg="add">
          <ac:chgData name="Mamoona ." userId="a46c14cd6689251a" providerId="LiveId" clId="{10B43CC4-645C-44ED-9A0C-AE38EE4B9C1D}" dt="2024-12-05T17:51:48.003" v="911"/>
          <ac:spMkLst>
            <pc:docMk/>
            <pc:sldMk cId="2466273757" sldId="267"/>
            <ac:spMk id="5" creationId="{71829E78-7542-8DBD-A55C-CAB073B32EA1}"/>
          </ac:spMkLst>
        </pc:spChg>
        <pc:spChg chg="add mod">
          <ac:chgData name="Mamoona ." userId="a46c14cd6689251a" providerId="LiveId" clId="{10B43CC4-645C-44ED-9A0C-AE38EE4B9C1D}" dt="2024-12-05T17:52:16.003" v="916" actId="1076"/>
          <ac:spMkLst>
            <pc:docMk/>
            <pc:sldMk cId="2466273757" sldId="267"/>
            <ac:spMk id="6" creationId="{2ED6226A-4AD2-DE28-74A7-9FC27327474A}"/>
          </ac:spMkLst>
        </pc:spChg>
      </pc:sldChg>
      <pc:sldMasterChg chg="modSldLayout">
        <pc:chgData name="Mamoona ." userId="a46c14cd6689251a" providerId="LiveId" clId="{10B43CC4-645C-44ED-9A0C-AE38EE4B9C1D}" dt="2024-12-05T16:44:22.076" v="164" actId="1076"/>
        <pc:sldMasterMkLst>
          <pc:docMk/>
          <pc:sldMasterMk cId="1478768837" sldId="2147483648"/>
        </pc:sldMasterMkLst>
        <pc:sldLayoutChg chg="modSp mod">
          <pc:chgData name="Mamoona ." userId="a46c14cd6689251a" providerId="LiveId" clId="{10B43CC4-645C-44ED-9A0C-AE38EE4B9C1D}" dt="2024-12-05T16:44:22.076" v="164" actId="1076"/>
          <pc:sldLayoutMkLst>
            <pc:docMk/>
            <pc:sldMasterMk cId="1478768837" sldId="2147483648"/>
            <pc:sldLayoutMk cId="3768130852" sldId="2147483649"/>
          </pc:sldLayoutMkLst>
          <pc:spChg chg="mod">
            <ac:chgData name="Mamoona ." userId="a46c14cd6689251a" providerId="LiveId" clId="{10B43CC4-645C-44ED-9A0C-AE38EE4B9C1D}" dt="2024-12-05T16:44:22.076" v="164" actId="1076"/>
            <ac:spMkLst>
              <pc:docMk/>
              <pc:sldMasterMk cId="1478768837" sldId="2147483648"/>
              <pc:sldLayoutMk cId="3768130852" sldId="2147483649"/>
              <ac:spMk id="7" creationId="{EF278403-DD63-2681-438E-56A4C4F7FC44}"/>
            </ac:spMkLst>
          </pc:spChg>
        </pc:sldLayoutChg>
      </pc:sldMasterChg>
      <pc:sldMasterChg chg="addSp">
        <pc:chgData name="Mamoona ." userId="a46c14cd6689251a" providerId="LiveId" clId="{10B43CC4-645C-44ED-9A0C-AE38EE4B9C1D}" dt="2024-12-05T16:46:11.935" v="178"/>
        <pc:sldMasterMkLst>
          <pc:docMk/>
          <pc:sldMasterMk cId="3641428287" sldId="2147483660"/>
        </pc:sldMasterMkLst>
        <pc:picChg chg="add">
          <ac:chgData name="Mamoona ." userId="a46c14cd6689251a" providerId="LiveId" clId="{10B43CC4-645C-44ED-9A0C-AE38EE4B9C1D}" dt="2024-12-05T16:46:11.935" v="178"/>
          <ac:picMkLst>
            <pc:docMk/>
            <pc:sldMasterMk cId="3641428287" sldId="2147483660"/>
            <ac:picMk id="9" creationId="{F4F559B5-3316-585D-0EE6-721BFE622CFA}"/>
          </ac:picMkLst>
        </pc:picChg>
      </pc:sldMasterChg>
    </pc:docChg>
  </pc:docChgLst>
</pc:chgInfo>
</file>

<file path=ppt/charts/_rels/chartEx1.xml.rels>&#65279;<?xml version="1.0" encoding="utf-8"?><Relationships xmlns="http://schemas.openxmlformats.org/package/2006/relationships"><Relationship Type="http://schemas.microsoft.com/office/2011/relationships/chartColorStyle" Target="/ppt/charts/colors1.xml" Id="rId3" /><Relationship Type="http://schemas.microsoft.com/office/2011/relationships/chartStyle" Target="/ppt/charts/style1.xml" Id="rId2" /><Relationship Type="http://schemas.openxmlformats.org/officeDocument/2006/relationships/package" Target="/ppt/embeddings/Microsoft_Excel_Worksheet.xlsx" Id="rId1" /></Relationships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Sheet1!$A$2:$A$51</cx:f>
        <cx:lvl ptCount="50">
          <cx:pt idx="0">MAIN CAMPUS</cx:pt>
          <cx:pt idx="1">KAMRA CAMPUS</cx:pt>
          <cx:pt idx="2">MULTAN CAMPUS</cx:pt>
        </cx:lvl>
      </cx:strDim>
      <cx:numDim type="val">
        <cx:f>Sheet1!$B$2:$B$51</cx:f>
        <cx:lvl ptCount="50" formatCode="General">
          <cx:pt idx="0">2.5</cx:pt>
          <cx:pt idx="1">1</cx:pt>
          <cx:pt idx="2">0.5</cx:pt>
        </cx:lvl>
      </cx:numDim>
    </cx:data>
  </cx:chartData>
  <cx:chart>
    <cx:title pos="t" align="ctr" overlay="0"/>
    <cx:plotArea>
      <cx:plotAreaRegion>
        <cx:series layoutId="clusteredColumn" uniqueId="{86184843-DFB9-436A-ABF1-EEE29851768E}">
          <cx:tx>
            <cx:txData>
              <cx:f>Sheet1!$B$1</cx:f>
              <cx:v>Series1</cx:v>
            </cx:txData>
          </cx:tx>
          <cx:dataId val="0"/>
          <cx:layoutPr>
            <cx:aggregation/>
          </cx:layoutPr>
          <cx:axisId val="1"/>
        </cx:series>
        <cx:series layoutId="paretoLine" ownerIdx="0" uniqueId="{E0594207-EF3B-4EE3-8A34-0EC2F575F61F}">
          <cx:axisId val="2"/>
        </cx:series>
      </cx:plotAreaRegion>
      <cx:axis id="0">
        <cx:catScaling gapWidth="0"/>
        <cx:tickLabels/>
      </cx:axis>
      <cx:axis id="1">
        <cx:valScaling/>
        <cx:majorGridlines/>
        <cx:tickLabels/>
      </cx:axis>
      <cx:axis id="2">
        <cx:valScaling max="1" min="0"/>
        <cx:units unit="percentage"/>
        <cx:tickLabels/>
      </cx:axis>
    </cx:plotArea>
  </cx:chart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6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valueAxis>
  <cs:wall>
    <cs:lnRef idx="0"/>
    <cs:fillRef idx="0"/>
    <cs:effectRef idx="0"/>
    <cs:fontRef idx="minor">
      <a:schemeClr val="tx1"/>
    </cs:fontRef>
  </cs:wall>
</cs:chartStyle>
</file>

<file path=ppt/handoutMasters/_rels/handoutMaster1.xml.rels>&#65279;<?xml version="1.0" encoding="utf-8"?><Relationships xmlns="http://schemas.openxmlformats.org/package/2006/relationships"><Relationship Type="http://schemas.openxmlformats.org/officeDocument/2006/relationships/theme" Target="/ppt/theme/theme3.xml" Id="rId1" 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FBBF3B7-01D0-94D6-3F53-7A0BDA8EB1F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P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1AA791-1878-B5B6-20A5-FD7728336F8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DCEE86-A5C9-42AD-BC9C-24AD810145D0}" type="datetimeFigureOut">
              <a:rPr lang="en-PK" smtClean="0"/>
              <a:t>05/12/2024</a:t>
            </a:fld>
            <a:endParaRPr lang="en-P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8599DE-5115-4D71-1FC6-2B58364B607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PK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74C805-0DC7-05EE-CAE7-B901728D231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40976B-79F8-40A5-BE33-A6A6C9BE4331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351237594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&#65279;<?xml version="1.0" encoding="utf-8"?><Relationships xmlns="http://schemas.openxmlformats.org/package/2006/relationships"><Relationship Type="http://schemas.openxmlformats.org/officeDocument/2006/relationships/theme" Target="/ppt/theme/theme2.xml" Id="rId1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91901E-3469-404A-888A-6EDB61F567C7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BA5F19-6A2B-4ADF-99DD-C7EC5CFC34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2775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&#65279;<?xml version="1.0" encoding="utf-8"?><Relationships xmlns="http://schemas.openxmlformats.org/package/2006/relationships"><Relationship Type="http://schemas.openxmlformats.org/officeDocument/2006/relationships/slide" Target="/ppt/slides/slide2.xml" Id="rId2" /><Relationship Type="http://schemas.openxmlformats.org/officeDocument/2006/relationships/notesMaster" Target="/ppt/notesMasters/notesMaster1.xml" Id="rId1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BA5F19-6A2B-4ADF-99DD-C7EC5CFC342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718366"/>
      </p:ext>
    </p:extLst>
  </p:cSld>
  <p:clrMapOvr>
    <a:masterClrMapping/>
  </p:clrMapOvr>
</p:notes>
</file>

<file path=ppt/slideLayouts/_rels/slideLayout1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/Relationships>
</file>

<file path=ppt/slideLayouts/_rels/slideLayout2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/Relationships>
</file>

<file path=ppt/slideLayouts/_rels/slideLayout7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6A0CE7C5-18A1-E8EA-5BC9-E78F517B86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04C89D-22B3-8051-1C17-F9C8ED6D8F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PK"/>
              <a:t>3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C31E3C-89EF-5EDA-DAD5-EA07A5180A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7C8AB1-D890-E2EB-372D-038570F31C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7FA54-85C5-45E2-A782-942AF0D9E0D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EF278403-DD63-2681-438E-56A4C4F7FC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269" y="210343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681308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598E11-CF89-8B17-E39E-F66074411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9917E2-587D-F6E0-CC37-AD760562F6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F2EFDB-0E7D-CBD1-0CF0-441DF4FC5E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PK"/>
              <a:t>3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F2CAF8-4BBD-F08C-F4E1-8D20AB9022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E51F0E-A331-900E-DF37-6192D8FD19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7FA54-85C5-45E2-A782-942AF0D9E0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32302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3B8CC05-927C-F12B-54BA-540F23AEAB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PK"/>
              <a:t>3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5FC2B3-74A0-0791-1533-A12EFB1CEA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EC0532-25F2-CA62-5727-3FC2F799A2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7FA54-85C5-45E2-A782-942AF0D9E0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04288"/>
      </p:ext>
    </p:extLst>
  </p:cSld>
  <p:clrMapOvr>
    <a:masterClrMapping/>
  </p:clrMapOvr>
</p:sldLayout>
</file>

<file path=ppt/slideMasters/_rels/slideMaster1.xml.rels>&#65279;<?xml version="1.0" encoding="utf-8"?><Relationships xmlns="http://schemas.openxmlformats.org/package/2006/relationships"><Relationship Type="http://schemas.openxmlformats.org/officeDocument/2006/relationships/image" Target="/ppt/media/image1.png" Id="rId13" /><Relationship Type="http://schemas.openxmlformats.org/officeDocument/2006/relationships/slideLayout" Target="/ppt/slideLayouts/slideLayout7.xml" Id="rId7" /><Relationship Type="http://schemas.openxmlformats.org/officeDocument/2006/relationships/theme" Target="/ppt/theme/theme1.xml" Id="rId12" /><Relationship Type="http://schemas.openxmlformats.org/officeDocument/2006/relationships/slideLayout" Target="/ppt/slideLayouts/slideLayout2.xml" Id="rId2" /><Relationship Type="http://schemas.openxmlformats.org/officeDocument/2006/relationships/slideLayout" Target="/ppt/slideLayouts/slideLayout1.xml" Id="rId1" /></Relationships>
</file>

<file path=ppt/slideMasters/slideMaster1.xml><?xml version="1.0" encoding="utf-8"?>
<p:sldMaster xmlns:a16="http://schemas.microsoft.com/office/drawing/2014/main" xmlns:a14="http://schemas.microsoft.com/office/drawing/2010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bg bwMode="blackWhite">
      <p:bgPr>
        <a:gradFill flip="none" rotWithShape="1">
          <a:gsLst>
            <a:gs pos="0">
              <a:schemeClr val="accent5">
                <a:lumMod val="5000"/>
                <a:lumOff val="95000"/>
              </a:schemeClr>
            </a:gs>
            <a:gs pos="74000">
              <a:schemeClr val="accent5">
                <a:lumMod val="45000"/>
                <a:lumOff val="55000"/>
              </a:schemeClr>
            </a:gs>
            <a:gs pos="83000">
              <a:schemeClr val="accent5">
                <a:lumMod val="45000"/>
                <a:lumOff val="55000"/>
              </a:schemeClr>
            </a:gs>
            <a:gs pos="100000">
              <a:schemeClr val="accent5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D69BAFE-0895-9B5D-18D9-926197B410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ORIENTATION FALL 2023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071F7D-D27B-9646-2309-9936B4DF25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5A9A7D-CD02-2F50-539C-13D44CEA4F1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r>
              <a:rPr lang="en-PK"/>
              <a:t>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51C6D0-1525-6686-5FFE-3BE737E768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CE75FF-5B48-A082-99DE-82AA7F2D92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fld id="{E4B7FA54-85C5-45E2-A782-942AF0D9E0D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3A5C309-5306-44E4-E7ED-0ACDC1B32486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2894" y="365124"/>
            <a:ext cx="1710906" cy="132556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478768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5" r:id="rId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5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accent5">
              <a:lumMod val="7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accent5">
              <a:lumMod val="7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accent5">
              <a:lumMod val="7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accent5">
              <a:lumMod val="7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accent5">
              <a:lumMod val="7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&#65279;<?xml version="1.0" encoding="utf-8"?><Relationships xmlns="http://schemas.openxmlformats.org/package/2006/relationships"><Relationship Type="http://schemas.openxmlformats.org/officeDocument/2006/relationships/image" Target="/ppt/media/image2.png" Id="rId2" /><Relationship Type="http://schemas.openxmlformats.org/officeDocument/2006/relationships/slideLayout" Target="/ppt/slideLayouts/slideLayout1.xml" Id="rId1" /></Relationships>
</file>

<file path=ppt/slides/_rels/slide2.xml.rels>&#65279;<?xml version="1.0" encoding="utf-8"?><Relationships xmlns="http://schemas.openxmlformats.org/package/2006/relationships"><Relationship Type="http://schemas.openxmlformats.org/officeDocument/2006/relationships/notesSlide" Target="/ppt/notesSlides/notesSlide1.xml" Id="rId2" /><Relationship Type="http://schemas.openxmlformats.org/officeDocument/2006/relationships/slideLayout" Target="/ppt/slideLayouts/slideLayout2.xml" Id="rId1" /></Relationships>
</file>

<file path=ppt/slides/_rels/slide3.xml.rels>&#65279;<?xml version="1.0" encoding="utf-8"?><Relationships xmlns="http://schemas.openxmlformats.org/package/2006/relationships"><Relationship Type="http://schemas.openxmlformats.org/officeDocument/2006/relationships/slideLayout" Target="/ppt/slideLayouts/slideLayout2.xml" Id="rId1" /></Relationships>
</file>

<file path=ppt/slides/_rels/slide4.xml.rels>&#65279;<?xml version="1.0" encoding="utf-8"?><Relationships xmlns="http://schemas.openxmlformats.org/package/2006/relationships"><Relationship Type="http://schemas.openxmlformats.org/officeDocument/2006/relationships/image" Target="/ppt/media/image3.png" Id="rId2" /><Relationship Type="http://schemas.openxmlformats.org/officeDocument/2006/relationships/slideLayout" Target="/ppt/slideLayouts/slideLayout7.xml" Id="rId1" /></Relationships>
</file>

<file path=ppt/slides/_rels/slide5.xml.rels>&#65279;<?xml version="1.0" encoding="utf-8"?><Relationships xmlns="http://schemas.openxmlformats.org/package/2006/relationships"><Relationship Type="http://schemas.openxmlformats.org/officeDocument/2006/relationships/image" Target="/ppt/media/image4.png" Id="rId3" /><Relationship Type="http://schemas.microsoft.com/office/2014/relationships/chartEx" Target="/ppt/charts/chartEx1.xml" Id="rId2" /><Relationship Type="http://schemas.openxmlformats.org/officeDocument/2006/relationships/slideLayout" Target="/ppt/slideLayouts/slideLayout2.xml" Id="rId1" /><Relationship Type="http://schemas.openxmlformats.org/officeDocument/2006/relationships/image" Target="/ppt/media/image5.png" Id="rId4" /></Relationships>
</file>

<file path=ppt/slides/_rels/slide6.xml.rels>&#65279;<?xml version="1.0" encoding="utf-8"?><Relationships xmlns="http://schemas.openxmlformats.org/package/2006/relationships"><Relationship Type="http://schemas.openxmlformats.org/officeDocument/2006/relationships/slideLayout" Target="/ppt/slideLayouts/slideLayout2.xml" Id="rId3" /><Relationship Type="http://schemas.openxmlformats.org/officeDocument/2006/relationships/image" Target="/ppt/media/image7.png" Id="rId5" /><Relationship Type="http://schemas.openxmlformats.org/officeDocument/2006/relationships/image" Target="/ppt/media/image6.png" Id="rId4" /><Relationship Type="http://schemas.openxmlformats.org/officeDocument/2006/relationships/video" Target="NULL" TargetMode="External" Id="rId1" /><Relationship Type="http://schemas.microsoft.com/office/2007/relationships/media" Target="/ppt/media/media1.mp4" Id="rId2" /></Relationships>
</file>

<file path=ppt/slides/_rels/slide7.xml.rels>&#65279;<?xml version="1.0" encoding="utf-8"?><Relationships xmlns="http://schemas.openxmlformats.org/package/2006/relationships"><Relationship Type="http://schemas.openxmlformats.org/officeDocument/2006/relationships/slideLayout" Target="/ppt/slideLayouts/slideLayout2.xml" Id="rId1" /></Relationships>
</file>

<file path=ppt/slides/_rels/slide8.xml.rels>&#65279;<?xml version="1.0" encoding="utf-8"?><Relationships xmlns="http://schemas.openxmlformats.org/package/2006/relationships"><Relationship Type="http://schemas.openxmlformats.org/officeDocument/2006/relationships/slideLayout" Target="/ppt/slideLayouts/slideLayout2.xml" Id="rId1" /></Relationships>
</file>

<file path=ppt/slides/_rels/slide9.xml.rels>&#65279;<?xml version="1.0" encoding="utf-8"?><Relationships xmlns="http://schemas.openxmlformats.org/package/2006/relationships"><Relationship Type="http://schemas.openxmlformats.org/officeDocument/2006/relationships/slideLayout" Target="/ppt/slideLayouts/slideLayout2.xml" Id="rId1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CE8775AA-EC8C-68A8-0E95-141D33B5FD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33223"/>
            <a:ext cx="9144000" cy="2387600"/>
          </a:xfrm>
        </p:spPr>
        <p:txBody>
          <a:bodyPr>
            <a:normAutofit/>
          </a:bodyPr>
          <a:lstStyle/>
          <a:p>
            <a:pPr algn="ctr"/>
            <a:r>
              <a:rPr lang="en-US" sz="4800" dirty="0">
                <a:solidFill>
                  <a:schemeClr val="accent5">
                    <a:lumMod val="50000"/>
                  </a:schemeClr>
                </a:solidFill>
              </a:rPr>
              <a:t>Innovative Data structures</a:t>
            </a:r>
            <a:br>
              <a:rPr lang="en-US" sz="4800" dirty="0">
                <a:solidFill>
                  <a:schemeClr val="accent5">
                    <a:lumMod val="50000"/>
                  </a:schemeClr>
                </a:solidFill>
              </a:rPr>
            </a:br>
            <a:r>
              <a:rPr lang="en-US" sz="4800" dirty="0">
                <a:solidFill>
                  <a:schemeClr val="accent5">
                    <a:lumMod val="50000"/>
                  </a:schemeClr>
                </a:solidFill>
              </a:rPr>
              <a:t>TIMING WHEEL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1ED8558A-F139-C5F6-9C26-6D8EC7C673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506259" y="5498927"/>
            <a:ext cx="4087660" cy="1222548"/>
          </a:xfrm>
        </p:spPr>
        <p:txBody>
          <a:bodyPr>
            <a:normAutofit/>
          </a:bodyPr>
          <a:lstStyle/>
          <a:p>
            <a:r>
              <a:rPr lang="en-US" sz="2000" dirty="0"/>
              <a:t>Group members:</a:t>
            </a:r>
          </a:p>
          <a:p>
            <a:r>
              <a:rPr lang="en-US" sz="2000" dirty="0"/>
              <a:t>Mamoona (231662)</a:t>
            </a:r>
          </a:p>
          <a:p>
            <a:r>
              <a:rPr lang="en-US" sz="2000" dirty="0" err="1"/>
              <a:t>Maheen</a:t>
            </a:r>
            <a:r>
              <a:rPr lang="en-US" sz="2000" dirty="0"/>
              <a:t> Fatima (231659)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243774-5D6A-E234-CC43-93501BF8FB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7FA54-85C5-45E2-A782-942AF0D9E0D2}" type="slidenum">
              <a:rPr lang="en-US" smtClean="0"/>
              <a:t>1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75222FF-E309-8E86-B1C3-DBC98137383C}"/>
              </a:ext>
            </a:extLst>
          </p:cNvPr>
          <p:cNvSpPr txBox="1"/>
          <p:nvPr/>
        </p:nvSpPr>
        <p:spPr>
          <a:xfrm>
            <a:off x="1213757" y="2284436"/>
            <a:ext cx="9764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accent1">
                    <a:lumMod val="50000"/>
                  </a:schemeClr>
                </a:solidFill>
              </a:rPr>
              <a:t>"Efficient Timer Management and its Applications"</a:t>
            </a:r>
            <a:endParaRPr lang="en-PK" sz="3600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3" name="Content Placeholder 6">
            <a:extLst>
              <a:ext uri="{FF2B5EF4-FFF2-40B4-BE49-F238E27FC236}">
                <a16:creationId xmlns:a16="http://schemas.microsoft.com/office/drawing/2014/main" id="{5EFC1C5D-7B7F-884F-F7A2-928AB020210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614"/>
          <a:stretch/>
        </p:blipFill>
        <p:spPr>
          <a:xfrm>
            <a:off x="4270496" y="3099499"/>
            <a:ext cx="7083304" cy="356496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9686331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7D451-264A-495F-1D83-A4BE3F4DC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101F2F-ABE5-6497-9D8B-A3D28C02C0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  <a:p>
            <a:r>
              <a:rPr lang="en-US" dirty="0"/>
              <a:t>EXAMPLE AND EXPLANATION</a:t>
            </a:r>
          </a:p>
          <a:p>
            <a:r>
              <a:rPr lang="en-US" dirty="0"/>
              <a:t>REAL-LIFE APPLICATIONS</a:t>
            </a:r>
          </a:p>
          <a:p>
            <a:r>
              <a:rPr lang="en-US" dirty="0"/>
              <a:t>IMPLEMENTATION IN GAME</a:t>
            </a:r>
          </a:p>
          <a:p>
            <a:r>
              <a:rPr lang="en-US" dirty="0"/>
              <a:t>SYNTAX</a:t>
            </a:r>
          </a:p>
          <a:p>
            <a:r>
              <a:rPr lang="en-US" dirty="0"/>
              <a:t>ALGORITHM COMPLEXITY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3494C3-65C8-3E09-A999-75BA8B6A6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7FA54-85C5-45E2-A782-942AF0D9E0D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2767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4057A8-5215-B8F8-A871-3F4303BD32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457" y="184666"/>
            <a:ext cx="10515600" cy="1325563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0832D7-9C4B-D36F-0C13-1D9D4BE5B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7FA54-85C5-45E2-A782-942AF0D9E0D2}" type="slidenum">
              <a:rPr lang="en-US" smtClean="0"/>
              <a:t>3</a:t>
            </a:fld>
            <a:endParaRPr lang="en-US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CFCC8831-46AC-586C-AA79-26D6C43F40F6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398895" y="1232128"/>
            <a:ext cx="11394209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PK" altLang="en-PK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The </a:t>
            </a:r>
            <a:r>
              <a:rPr kumimoji="0" lang="en-PK" altLang="en-PK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Timing Wheel</a:t>
            </a:r>
            <a:r>
              <a:rPr kumimoji="0" lang="en-PK" altLang="en-PK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is an </a:t>
            </a:r>
            <a:r>
              <a:rPr kumimoji="0" lang="en-PK" altLang="en-PK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advanced data structure</a:t>
            </a:r>
            <a:r>
              <a:rPr kumimoji="0" lang="en-PK" altLang="en-PK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used to </a:t>
            </a:r>
            <a:endParaRPr kumimoji="0" lang="en-US" altLang="en-PK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PK" altLang="en-PK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efficiently manage multiple timers in systems where events need to </a:t>
            </a:r>
            <a:endParaRPr kumimoji="0" lang="en-US" altLang="en-PK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PK" altLang="en-PK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be triggered after specific time intervals.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B60F2B9-CE05-15E6-D3F1-D49DD570626F}"/>
              </a:ext>
            </a:extLst>
          </p:cNvPr>
          <p:cNvSpPr txBox="1"/>
          <p:nvPr/>
        </p:nvSpPr>
        <p:spPr>
          <a:xfrm>
            <a:off x="398896" y="2801788"/>
            <a:ext cx="11474284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PK" sz="2400" b="1" i="0" u="none" strike="noStrike" cap="none" normalizeH="0" baseline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kumimoji="0" lang="en-PK" altLang="en-PK" sz="2400" b="1" i="0" u="none" strike="noStrike" cap="none" normalizeH="0" baseline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latin typeface="+mj-lt"/>
                <a:cs typeface="Times New Roman" panose="02020603050405020304" pitchFamily="18" charset="0"/>
              </a:rPr>
              <a:t>Role</a:t>
            </a:r>
            <a:r>
              <a:rPr kumimoji="0" lang="en-PK" altLang="en-PK" sz="24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latin typeface="+mj-lt"/>
                <a:cs typeface="Times New Roman" panose="02020603050405020304" pitchFamily="18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PK" altLang="en-PK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Times New Roman" panose="02020603050405020304" pitchFamily="18" charset="0"/>
              </a:rPr>
              <a:t>Organizes timers into a circular array, where each slot represents a time unit (e.g., seconds).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PK" altLang="en-PK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Times New Roman" panose="02020603050405020304" pitchFamily="18" charset="0"/>
              </a:rPr>
              <a:t>It optimizes the process of handling multiple timer-based events, reducing the time complexity from O(n) to O(1) per timer operation.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PK" sz="2800" b="1" i="0" u="none" strike="noStrike" cap="none" normalizeH="0" baseline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latin typeface="+mj-lt"/>
                <a:cs typeface="Times New Roman" panose="02020603050405020304" pitchFamily="18" charset="0"/>
              </a:rPr>
              <a:t>  </a:t>
            </a:r>
            <a:r>
              <a:rPr kumimoji="0" lang="en-PK" altLang="en-PK" sz="2800" b="1" i="0" u="none" strike="noStrike" cap="none" normalizeH="0" baseline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latin typeface="+mj-lt"/>
                <a:cs typeface="Times New Roman" panose="02020603050405020304" pitchFamily="18" charset="0"/>
              </a:rPr>
              <a:t>Key Features</a:t>
            </a:r>
            <a:r>
              <a:rPr kumimoji="0" lang="en-PK" altLang="en-PK" sz="28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latin typeface="+mj-lt"/>
                <a:cs typeface="Times New Roman" panose="02020603050405020304" pitchFamily="18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PK" altLang="en-PK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Times New Roman" panose="02020603050405020304" pitchFamily="18" charset="0"/>
              </a:rPr>
              <a:t>Efficient event scheduling with minimal computational overhead.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PK" altLang="en-PK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Times New Roman" panose="02020603050405020304" pitchFamily="18" charset="0"/>
              </a:rPr>
              <a:t>Reduces system resources when managing a large number of timers</a:t>
            </a:r>
            <a:r>
              <a:rPr kumimoji="0" lang="en-PK" altLang="en-PK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19799464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7439FC-C4F8-1D14-02DE-7911A0028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7FA54-85C5-45E2-A782-942AF0D9E0D2}" type="slidenum">
              <a:rPr lang="en-US" smtClean="0"/>
              <a:t>4</a:t>
            </a:fld>
            <a:endParaRPr lang="en-US"/>
          </a:p>
        </p:txBody>
      </p:sp>
      <p:sp>
        <p:nvSpPr>
          <p:cNvPr id="32" name="Title 31">
            <a:extLst>
              <a:ext uri="{FF2B5EF4-FFF2-40B4-BE49-F238E27FC236}">
                <a16:creationId xmlns:a16="http://schemas.microsoft.com/office/drawing/2014/main" id="{92326A28-3EF7-6983-4004-67B2A302B56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 flipH="1">
            <a:off x="-1937657" y="457200"/>
            <a:ext cx="1937657" cy="1600200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101" name="Rectangle 3">
            <a:extLst>
              <a:ext uri="{FF2B5EF4-FFF2-40B4-BE49-F238E27FC236}">
                <a16:creationId xmlns:a16="http://schemas.microsoft.com/office/drawing/2014/main" id="{CEE866EB-71C7-AC14-EF68-CCF052FD04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0728" y="1367082"/>
            <a:ext cx="7762721" cy="48628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PK" altLang="en-PK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PK" altLang="en-PK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Initialization</a:t>
            </a:r>
            <a:r>
              <a:rPr kumimoji="0" lang="en-PK" altLang="en-PK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 The Timing Wheel is a circular array where each slot represents a unit of time.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PK" altLang="en-PK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Event Scheduling</a:t>
            </a:r>
            <a:r>
              <a:rPr kumimoji="0" lang="en-PK" altLang="en-PK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 Timers are placed in a slot based on when they need to be triggered.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PK" altLang="en-PK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Timer Advancing</a:t>
            </a:r>
            <a:r>
              <a:rPr kumimoji="0" lang="en-PK" altLang="en-PK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 The "current time" is tracked with a pointer that moves every second, processing the events in the corresponding slot.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PK" altLang="en-PK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Event Handling</a:t>
            </a:r>
            <a:r>
              <a:rPr kumimoji="0" lang="en-PK" altLang="en-PK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 Events in the current slot are executed when the pointer reaches that slot.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PK" altLang="en-PK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Example</a:t>
            </a:r>
            <a:r>
              <a:rPr kumimoji="0" lang="en-PK" altLang="en-PK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PK" altLang="en-PK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Scenario</a:t>
            </a:r>
            <a:r>
              <a:rPr kumimoji="0" lang="en-PK" altLang="en-PK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 Sending notifications at 2 seconds, 5 seconds, and 8 seconds.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PK" altLang="en-PK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Instead of scanning all timers every second, the Timing Wheel efficiently places the events in the correct slots, allowing for efficient execution.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PK" altLang="en-PK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57E95F1E-4239-A3BF-C066-3017E1B66471}"/>
              </a:ext>
            </a:extLst>
          </p:cNvPr>
          <p:cNvSpPr txBox="1"/>
          <p:nvPr/>
        </p:nvSpPr>
        <p:spPr>
          <a:xfrm>
            <a:off x="876822" y="693616"/>
            <a:ext cx="723662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+mj-lt"/>
              </a:rPr>
              <a:t>HOW IT WORKS?</a:t>
            </a:r>
            <a:endParaRPr lang="en-PK" sz="4400" dirty="0">
              <a:latin typeface="+mj-lt"/>
            </a:endParaRPr>
          </a:p>
        </p:txBody>
      </p:sp>
      <p:pic>
        <p:nvPicPr>
          <p:cNvPr id="107" name="Picture 106" descr="A clock with green squares&#10;&#10;Description automatically generated">
            <a:extLst>
              <a:ext uri="{FF2B5EF4-FFF2-40B4-BE49-F238E27FC236}">
                <a16:creationId xmlns:a16="http://schemas.microsoft.com/office/drawing/2014/main" id="{1D0CDD07-8493-39AD-78E4-0038E56817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5074" y="1559033"/>
            <a:ext cx="4572000" cy="303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2200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cx1="http://schemas.microsoft.com/office/drawing/2015/9/8/chartex" Requires="cx1">
          <p:graphicFrame>
            <p:nvGraphicFramePr>
              <p:cNvPr id="13" name="Content Placeholder 12">
                <a:extLst>
                  <a:ext uri="{FF2B5EF4-FFF2-40B4-BE49-F238E27FC236}">
                    <a16:creationId xmlns:a16="http://schemas.microsoft.com/office/drawing/2014/main" id="{F09C0727-7F0C-1849-5E41-29F687440BCC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518124131"/>
                  </p:ext>
                </p:extLst>
              </p:nvPr>
            </p:nvGraphicFramePr>
            <p:xfrm>
              <a:off x="14054202" y="4121062"/>
              <a:ext cx="1621077" cy="627933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13" name="Content Placeholder 12">
                <a:extLst>
                  <a:ext uri="{FF2B5EF4-FFF2-40B4-BE49-F238E27FC236}">
                    <a16:creationId xmlns:a16="http://schemas.microsoft.com/office/drawing/2014/main" id="{F09C0727-7F0C-1849-5E41-29F687440BC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054202" y="4121062"/>
                <a:ext cx="1621077" cy="627933"/>
              </a:xfrm>
              <a:prstGeom prst="rect">
                <a:avLst/>
              </a:prstGeom>
            </p:spPr>
          </p:pic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210E68-52B5-05C1-CD75-D8FB4B4B7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7FA54-85C5-45E2-A782-942AF0D9E0D2}" type="slidenum">
              <a:rPr lang="en-US" smtClean="0"/>
              <a:t>5</a:t>
            </a:fld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B754C52C-B744-F1C4-4E4F-2D31B1030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 LIFE APPLICATIONS</a:t>
            </a:r>
            <a:endParaRPr lang="en-PK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32687E-B5DC-C341-E7D6-D5C30E48CFF6}"/>
              </a:ext>
            </a:extLst>
          </p:cNvPr>
          <p:cNvSpPr txBox="1"/>
          <p:nvPr/>
        </p:nvSpPr>
        <p:spPr>
          <a:xfrm>
            <a:off x="250520" y="1576548"/>
            <a:ext cx="726509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Network </a:t>
            </a:r>
            <a:r>
              <a:rPr lang="en-US" sz="2400" dirty="0" err="1"/>
              <a:t>Protocols:TCP</a:t>
            </a:r>
            <a:r>
              <a:rPr lang="en-US" sz="2400" dirty="0"/>
              <a:t>/IP: Manages retransmissions and timeouts for packets that did not receive acknowledgment.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Task Scheduling: Operating systems use Timing Wheels to handle background jobs and periodic tasks with efficient time management.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Real-Time </a:t>
            </a:r>
            <a:r>
              <a:rPr lang="en-US" sz="2400" dirty="0" err="1"/>
              <a:t>Systems:Used</a:t>
            </a:r>
            <a:r>
              <a:rPr lang="en-US" sz="2400" dirty="0"/>
              <a:t> in applications that require precise control over the timing of operations, such as robotics and automated systems.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Multimedia </a:t>
            </a:r>
            <a:r>
              <a:rPr lang="en-US" sz="2400" dirty="0" err="1"/>
              <a:t>Streaming:In</a:t>
            </a:r>
            <a:r>
              <a:rPr lang="en-US" sz="2400" dirty="0"/>
              <a:t> video/audio streaming, where frames must be displayed at specific intervals, Timing Wheels ensure efficient and timely delivery.</a:t>
            </a:r>
            <a:endParaRPr lang="en-PK" sz="2400" dirty="0"/>
          </a:p>
        </p:txBody>
      </p:sp>
      <p:pic>
        <p:nvPicPr>
          <p:cNvPr id="12" name="Picture 11" descr="A clock with blue lights around it&#10;&#10;Description automatically generated">
            <a:extLst>
              <a:ext uri="{FF2B5EF4-FFF2-40B4-BE49-F238E27FC236}">
                <a16:creationId xmlns:a16="http://schemas.microsoft.com/office/drawing/2014/main" id="{4FCFBA70-0225-3079-3E8E-B9EA2C2515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5616" y="1690688"/>
            <a:ext cx="4222314" cy="422231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5681703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5E44C2-9478-641F-D7DD-07B867BC00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IN GAME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1D86F1-B635-168E-9FB5-6C2E8B7276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7FA54-85C5-45E2-A782-942AF0D9E0D2}" type="slidenum">
              <a:rPr lang="en-US" smtClean="0"/>
              <a:t>6</a:t>
            </a:fld>
            <a:endParaRPr lang="en-US"/>
          </a:p>
        </p:txBody>
      </p:sp>
      <p:sp>
        <p:nvSpPr>
          <p:cNvPr id="13" name="Rectangle 1">
            <a:extLst>
              <a:ext uri="{FF2B5EF4-FFF2-40B4-BE49-F238E27FC236}">
                <a16:creationId xmlns:a16="http://schemas.microsoft.com/office/drawing/2014/main" id="{A97994CC-29CB-3FA0-6F26-5EB3E8B1C4CF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312107" y="1027906"/>
            <a:ext cx="7078249" cy="48320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PK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PK" altLang="en-PK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PK" altLang="en-PK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The game uses a </a:t>
            </a:r>
            <a:r>
              <a:rPr kumimoji="0" lang="en-PK" altLang="en-PK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Timing Wheel</a:t>
            </a:r>
            <a:r>
              <a:rPr kumimoji="0" lang="en-PK" altLang="en-PK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to track the </a:t>
            </a:r>
            <a:r>
              <a:rPr kumimoji="0" lang="en-PK" altLang="en-PK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time left to answer each question</a:t>
            </a:r>
            <a:r>
              <a:rPr kumimoji="0" lang="en-PK" altLang="en-PK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PK" altLang="en-PK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The </a:t>
            </a:r>
            <a:r>
              <a:rPr kumimoji="0" lang="en-PK" altLang="en-PK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Timing Wheel</a:t>
            </a:r>
            <a:r>
              <a:rPr kumimoji="0" lang="en-PK" altLang="en-PK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in this context </a:t>
            </a:r>
            <a:r>
              <a:rPr kumimoji="0" lang="en-PK" altLang="en-PK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tracks events</a:t>
            </a:r>
            <a:r>
              <a:rPr kumimoji="0" lang="en-PK" altLang="en-PK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(e.g., penalizing the score) based on time slots (representing seconds).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PK" altLang="en-PK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As the </a:t>
            </a:r>
            <a:r>
              <a:rPr kumimoji="0" lang="en-PK" altLang="en-PK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current time pointer moves</a:t>
            </a:r>
            <a:r>
              <a:rPr kumimoji="0" lang="en-PK" altLang="en-PK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through the slots, it ensures that the event (penalizing the score after 8 seconds) is triggered efficiently. </a:t>
            </a:r>
            <a:endParaRPr kumimoji="0" lang="en-PK" altLang="en-PK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6C85536-4419-CED3-8666-96E6C255396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5283"/>
          <a:stretch/>
        </p:blipFill>
        <p:spPr>
          <a:xfrm>
            <a:off x="7290148" y="2555310"/>
            <a:ext cx="4434214" cy="2226675"/>
          </a:xfrm>
          <a:prstGeom prst="rect">
            <a:avLst/>
          </a:prstGeom>
        </p:spPr>
      </p:pic>
      <p:pic>
        <p:nvPicPr>
          <p:cNvPr id="16" name="Screen Recording 15">
            <a:hlinkClick r:id="" action="ppaction://media"/>
            <a:extLst>
              <a:ext uri="{FF2B5EF4-FFF2-40B4-BE49-F238E27FC236}">
                <a16:creationId xmlns:a16="http://schemas.microsoft.com/office/drawing/2014/main" id="{F8620CC8-E3D2-29BE-A2A1-30C37BD7F04F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1966" end="6818.4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3350" y="158750"/>
            <a:ext cx="11925300" cy="654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950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282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B06AEA-3232-8E8E-7D2D-330083ACF9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574" y="361667"/>
            <a:ext cx="10515600" cy="737165"/>
          </a:xfrm>
        </p:spPr>
        <p:txBody>
          <a:bodyPr/>
          <a:lstStyle/>
          <a:p>
            <a:r>
              <a:rPr lang="en-US" dirty="0"/>
              <a:t>SYNTAX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25677C-0067-B018-3B1F-33AE1340DF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2817" y="1221908"/>
            <a:ext cx="5743183" cy="486574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tx1"/>
                </a:solidFill>
              </a:rPr>
              <a:t>void </a:t>
            </a:r>
            <a:r>
              <a:rPr lang="en-US" sz="1800" dirty="0" err="1">
                <a:solidFill>
                  <a:schemeClr val="tx1"/>
                </a:solidFill>
              </a:rPr>
              <a:t>addEventToTimingWheel</a:t>
            </a:r>
            <a:r>
              <a:rPr lang="en-US" sz="1800" dirty="0">
                <a:solidFill>
                  <a:schemeClr val="tx1"/>
                </a:solidFill>
              </a:rPr>
              <a:t>(int delay, const string&amp; event) {// Add an event to the timing wheel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tx1"/>
                </a:solidFill>
              </a:rPr>
              <a:t>    int </a:t>
            </a:r>
            <a:r>
              <a:rPr lang="en-US" sz="1800" dirty="0" err="1">
                <a:solidFill>
                  <a:schemeClr val="tx1"/>
                </a:solidFill>
              </a:rPr>
              <a:t>targetSlot</a:t>
            </a:r>
            <a:r>
              <a:rPr lang="en-US" sz="1800" dirty="0">
                <a:solidFill>
                  <a:schemeClr val="tx1"/>
                </a:solidFill>
              </a:rPr>
              <a:t> = (</a:t>
            </a:r>
            <a:r>
              <a:rPr lang="en-US" sz="1800" dirty="0" err="1">
                <a:solidFill>
                  <a:schemeClr val="tx1"/>
                </a:solidFill>
              </a:rPr>
              <a:t>currentSlot</a:t>
            </a:r>
            <a:r>
              <a:rPr lang="en-US" sz="1800" dirty="0">
                <a:solidFill>
                  <a:schemeClr val="tx1"/>
                </a:solidFill>
              </a:rPr>
              <a:t> + delay) % TIMER_WHEEL_SIZE;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tx1"/>
                </a:solidFill>
              </a:rPr>
              <a:t>    </a:t>
            </a:r>
            <a:r>
              <a:rPr lang="en-US" sz="1800" dirty="0" err="1">
                <a:solidFill>
                  <a:schemeClr val="tx1"/>
                </a:solidFill>
              </a:rPr>
              <a:t>timingWheel</a:t>
            </a:r>
            <a:r>
              <a:rPr lang="en-US" sz="1800" dirty="0">
                <a:solidFill>
                  <a:schemeClr val="tx1"/>
                </a:solidFill>
              </a:rPr>
              <a:t>[</a:t>
            </a:r>
            <a:r>
              <a:rPr lang="en-US" sz="1800" dirty="0" err="1">
                <a:solidFill>
                  <a:schemeClr val="tx1"/>
                </a:solidFill>
              </a:rPr>
              <a:t>targetSlot</a:t>
            </a:r>
            <a:r>
              <a:rPr lang="en-US" sz="1800" dirty="0">
                <a:solidFill>
                  <a:schemeClr val="tx1"/>
                </a:solidFill>
              </a:rPr>
              <a:t>].</a:t>
            </a:r>
            <a:r>
              <a:rPr lang="en-US" sz="1800" dirty="0" err="1">
                <a:solidFill>
                  <a:schemeClr val="tx1"/>
                </a:solidFill>
              </a:rPr>
              <a:t>push_back</a:t>
            </a:r>
            <a:r>
              <a:rPr lang="en-US" sz="1800" dirty="0">
                <a:solidFill>
                  <a:schemeClr val="tx1"/>
                </a:solidFill>
              </a:rPr>
              <a:t>(event);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tx1"/>
                </a:solidFill>
              </a:rPr>
              <a:t>}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tx1"/>
                </a:solidFill>
              </a:rPr>
              <a:t>void </a:t>
            </a:r>
            <a:r>
              <a:rPr lang="en-US" sz="1800" dirty="0" err="1">
                <a:solidFill>
                  <a:schemeClr val="tx1"/>
                </a:solidFill>
              </a:rPr>
              <a:t>processTimingWheel</a:t>
            </a:r>
            <a:r>
              <a:rPr lang="en-US" sz="1800" dirty="0">
                <a:solidFill>
                  <a:schemeClr val="tx1"/>
                </a:solidFill>
              </a:rPr>
              <a:t>() {// Process events in the current slot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tx1"/>
                </a:solidFill>
              </a:rPr>
              <a:t>    if (!</a:t>
            </a:r>
            <a:r>
              <a:rPr lang="en-US" sz="1800" dirty="0" err="1">
                <a:solidFill>
                  <a:schemeClr val="tx1"/>
                </a:solidFill>
              </a:rPr>
              <a:t>timingWheel</a:t>
            </a:r>
            <a:r>
              <a:rPr lang="en-US" sz="1800" dirty="0">
                <a:solidFill>
                  <a:schemeClr val="tx1"/>
                </a:solidFill>
              </a:rPr>
              <a:t>[</a:t>
            </a:r>
            <a:r>
              <a:rPr lang="en-US" sz="1800" dirty="0" err="1">
                <a:solidFill>
                  <a:schemeClr val="tx1"/>
                </a:solidFill>
              </a:rPr>
              <a:t>currentSlot</a:t>
            </a:r>
            <a:r>
              <a:rPr lang="en-US" sz="1800" dirty="0">
                <a:solidFill>
                  <a:schemeClr val="tx1"/>
                </a:solidFill>
              </a:rPr>
              <a:t>].empty()) {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tx1"/>
                </a:solidFill>
              </a:rPr>
              <a:t>        for (const string&amp; event : </a:t>
            </a:r>
            <a:r>
              <a:rPr lang="en-US" sz="1800" dirty="0" err="1">
                <a:solidFill>
                  <a:schemeClr val="tx1"/>
                </a:solidFill>
              </a:rPr>
              <a:t>timingWheel</a:t>
            </a:r>
            <a:r>
              <a:rPr lang="en-US" sz="1800" dirty="0">
                <a:solidFill>
                  <a:schemeClr val="tx1"/>
                </a:solidFill>
              </a:rPr>
              <a:t>[</a:t>
            </a:r>
            <a:r>
              <a:rPr lang="en-US" sz="1800" dirty="0" err="1">
                <a:solidFill>
                  <a:schemeClr val="tx1"/>
                </a:solidFill>
              </a:rPr>
              <a:t>currentSlot</a:t>
            </a:r>
            <a:r>
              <a:rPr lang="en-US" sz="1800" dirty="0">
                <a:solidFill>
                  <a:schemeClr val="tx1"/>
                </a:solidFill>
              </a:rPr>
              <a:t>]) {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tx1"/>
                </a:solidFill>
              </a:rPr>
              <a:t>            if (event == "penalize") {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tx1"/>
                </a:solidFill>
              </a:rPr>
              <a:t>                score -= 50; // Penalize score for timeout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tx1"/>
                </a:solidFill>
              </a:rPr>
              <a:t>                </a:t>
            </a:r>
            <a:r>
              <a:rPr lang="en-US" sz="1800" dirty="0" err="1">
                <a:solidFill>
                  <a:schemeClr val="tx1"/>
                </a:solidFill>
              </a:rPr>
              <a:t>qs</a:t>
            </a:r>
            <a:r>
              <a:rPr lang="en-US" sz="1800" dirty="0">
                <a:solidFill>
                  <a:schemeClr val="tx1"/>
                </a:solidFill>
              </a:rPr>
              <a:t>++;        // Move to the next question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FD0E51-BE98-2CDF-C69C-9D13D27878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7FA54-85C5-45E2-A782-942AF0D9E0D2}" type="slidenum">
              <a:rPr lang="en-US" smtClean="0"/>
              <a:t>7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E8B3EB-3E0D-C8C9-F31A-778BAB835043}"/>
              </a:ext>
            </a:extLst>
          </p:cNvPr>
          <p:cNvSpPr txBox="1"/>
          <p:nvPr/>
        </p:nvSpPr>
        <p:spPr>
          <a:xfrm>
            <a:off x="6764055" y="1377863"/>
            <a:ext cx="503546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1800"/>
              <a:t> if (qs &gt; 9) { // No more questions left</a:t>
            </a:r>
          </a:p>
          <a:p>
            <a:pPr marL="0" indent="0">
              <a:buNone/>
            </a:pPr>
            <a:r>
              <a:rPr lang="en-US" sz="1800"/>
              <a:t>                    timerRunning = false;</a:t>
            </a:r>
          </a:p>
          <a:p>
            <a:pPr marL="0" indent="0">
              <a:buNone/>
            </a:pPr>
            <a:r>
              <a:rPr lang="en-US" sz="1800"/>
              <a:t>                } else {</a:t>
            </a:r>
          </a:p>
          <a:p>
            <a:pPr marL="0" indent="0">
              <a:buNone/>
            </a:pPr>
            <a:r>
              <a:rPr lang="en-US" sz="1800"/>
              <a:t>                    timerCount = 8; // Reset timer for the next question</a:t>
            </a:r>
          </a:p>
          <a:p>
            <a:pPr marL="0" indent="0">
              <a:buNone/>
            </a:pPr>
            <a:r>
              <a:rPr lang="en-US" sz="1800"/>
              <a:t>                    addEventToTimingWheel(8, "penalize"); // Add new event</a:t>
            </a:r>
          </a:p>
          <a:p>
            <a:pPr marL="0" indent="0">
              <a:buNone/>
            </a:pPr>
            <a:r>
              <a:rPr lang="en-US" sz="1800"/>
              <a:t>                }</a:t>
            </a:r>
          </a:p>
          <a:p>
            <a:pPr marL="0" indent="0">
              <a:buNone/>
            </a:pPr>
            <a:r>
              <a:rPr lang="en-US" sz="1800"/>
              <a:t>            }</a:t>
            </a:r>
          </a:p>
          <a:p>
            <a:pPr marL="0" indent="0">
              <a:buNone/>
            </a:pPr>
            <a:r>
              <a:rPr lang="en-US" sz="1800"/>
              <a:t>        }</a:t>
            </a:r>
          </a:p>
          <a:p>
            <a:pPr marL="0" indent="0">
              <a:buNone/>
            </a:pPr>
            <a:r>
              <a:rPr lang="en-US" sz="1800"/>
              <a:t>        timingWheel[currentSlot].clear(); // Clear processed events</a:t>
            </a:r>
          </a:p>
          <a:p>
            <a:pPr marL="0" indent="0">
              <a:buNone/>
            </a:pPr>
            <a:r>
              <a:rPr lang="en-US" sz="1800"/>
              <a:t>    }</a:t>
            </a:r>
          </a:p>
          <a:p>
            <a:pPr marL="0" indent="0">
              <a:buNone/>
            </a:pPr>
            <a:r>
              <a:rPr lang="en-US" sz="1800"/>
              <a:t>}</a:t>
            </a:r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3155302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8F6C4-4751-7FFF-DDE9-32F7DC3DA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 Complexity</a:t>
            </a:r>
            <a:endParaRPr lang="en-PK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BBAB13-0798-FAA2-588B-C144201CD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7FA54-85C5-45E2-A782-942AF0D9E0D2}" type="slidenum">
              <a:rPr lang="en-US" smtClean="0"/>
              <a:t>8</a:t>
            </a:fld>
            <a:endParaRPr lang="en-US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42F5C29D-5E15-2007-8AF7-025BC6F0E7CB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90497" y="1471801"/>
            <a:ext cx="10811005" cy="51090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PK" altLang="en-PK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Time Complexity</a:t>
            </a:r>
            <a:r>
              <a:rPr kumimoji="0" lang="en-PK" altLang="en-PK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PK" altLang="en-PK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O(1)</a:t>
            </a:r>
            <a:r>
              <a:rPr kumimoji="0" lang="en-PK" altLang="en-PK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for adding an event to the wheel, as it is directly placed in the corresponding slot.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PK" altLang="en-PK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O(1)</a:t>
            </a:r>
            <a:r>
              <a:rPr kumimoji="0" lang="en-PK" altLang="en-PK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for processing events, as only the current slot is processed each time.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PK" altLang="en-PK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Space Complexity</a:t>
            </a:r>
            <a:r>
              <a:rPr kumimoji="0" lang="en-PK" altLang="en-PK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PK" altLang="en-PK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O(N)</a:t>
            </a:r>
            <a:r>
              <a:rPr kumimoji="0" lang="en-PK" altLang="en-PK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where N is the number of slots in the Timing Wheel (size of the array). This is the space used to store the events.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PK" altLang="en-PK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Efficiency</a:t>
            </a:r>
            <a:r>
              <a:rPr kumimoji="0" lang="en-PK" altLang="en-PK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PK" altLang="en-PK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Reduces the overhead of managing multiple timers and improves performance in systems that need to handle large numbers of events.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PK" altLang="en-PK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90795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C9FCAD-4211-3105-B06C-612F39BEBA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  <a:endParaRPr lang="en-PK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9A17E3-9C1F-B961-3B21-0F569B5040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7FA54-85C5-45E2-A782-942AF0D9E0D2}" type="slidenum">
              <a:rPr lang="en-US" smtClean="0"/>
              <a:t>9</a:t>
            </a:fld>
            <a:endParaRPr 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2ED6226A-4AD2-DE28-74A7-9FC27327474A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46656" y="1690688"/>
            <a:ext cx="10898688" cy="38164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PK" altLang="en-PK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PK" altLang="en-PK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The </a:t>
            </a:r>
            <a:r>
              <a:rPr kumimoji="0" lang="en-PK" altLang="en-PK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Timing Wheel</a:t>
            </a:r>
            <a:r>
              <a:rPr kumimoji="0" lang="en-PK" altLang="en-PK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is an efficient data structure for managing time-sensitive tasks or events.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PK" altLang="en-PK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It provides </a:t>
            </a:r>
            <a:r>
              <a:rPr kumimoji="0" lang="en-PK" altLang="en-PK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O(1)</a:t>
            </a:r>
            <a:r>
              <a:rPr kumimoji="0" lang="en-PK" altLang="en-PK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time complexity for timer operations, making it scalable and efficient.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PK" altLang="en-PK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In the </a:t>
            </a:r>
            <a:r>
              <a:rPr kumimoji="0" lang="en-PK" altLang="en-PK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"</a:t>
            </a:r>
            <a:r>
              <a:rPr kumimoji="0" lang="en-PK" altLang="en-PK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DecodeCode</a:t>
            </a:r>
            <a:r>
              <a:rPr kumimoji="0" lang="en-PK" altLang="en-PK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"</a:t>
            </a:r>
            <a:r>
              <a:rPr kumimoji="0" lang="en-PK" altLang="en-PK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game, it allows for smooth and efficient timer management, ensuring accurate penalty application and question transitions.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PK" altLang="en-PK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62737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Gill Sans MT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mokey Glass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hade val="100000"/>
                <a:satMod val="100000"/>
              </a:schemeClr>
            </a:gs>
            <a:gs pos="100000">
              <a:schemeClr val="phClr">
                <a:tint val="61000"/>
                <a:alpha val="100000"/>
                <a:satMod val="18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</a:schemeClr>
            </a:gs>
            <a:gs pos="100000">
              <a:schemeClr val="phClr">
                <a:tint val="90000"/>
                <a:alpha val="100000"/>
                <a:satMod val="18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5240" cap="flat" cmpd="sng" algn="ctr">
          <a:solidFill>
            <a:schemeClr val="phClr">
              <a:tint val="25000"/>
              <a:alpha val="25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21590" dir="5400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prstMaterial="flat">
            <a:bevelT w="28575" h="41275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169</TotalTime>
  <Words>777</Words>
  <Application>Microsoft Office PowerPoint</Application>
  <PresentationFormat>Widescreen</PresentationFormat>
  <Paragraphs>88</Paragraphs>
  <Slides>9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Aptos</vt:lpstr>
      <vt:lpstr>Arial</vt:lpstr>
      <vt:lpstr>Calibri</vt:lpstr>
      <vt:lpstr>Gill Sans MT</vt:lpstr>
      <vt:lpstr>Times New Roman</vt:lpstr>
      <vt:lpstr>Office Theme</vt:lpstr>
      <vt:lpstr>Innovative Data structures TIMING WHEEL</vt:lpstr>
      <vt:lpstr>CONTENTS:</vt:lpstr>
      <vt:lpstr>INTRODUCTION</vt:lpstr>
      <vt:lpstr>PowerPoint Presentation</vt:lpstr>
      <vt:lpstr>REAL LIFE APPLICATIONS</vt:lpstr>
      <vt:lpstr>IMPLEMENTATION IN GAME</vt:lpstr>
      <vt:lpstr>SYNTAX</vt:lpstr>
      <vt:lpstr>Algorithm Complexity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ORIENTATION FALL 2023</dc:title>
  <dc:creator>Mamoona, .</dc:creator>
  <cp:lastModifiedBy>Mamoona .</cp:lastModifiedBy>
  <cp:revision>3</cp:revision>
  <dcterms:created xsi:type="dcterms:W3CDTF">2023-11-02T06:36:53Z</dcterms:created>
  <dcterms:modified xsi:type="dcterms:W3CDTF">2024-12-05T17:56:14Z</dcterms:modified>
</cp:coreProperties>
</file>